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Lst>
  <p:notesMasterIdLst>
    <p:notesMasterId r:id="rId15"/>
  </p:notesMasterIdLst>
  <p:sldIdLst>
    <p:sldId id="257" r:id="rId6"/>
    <p:sldId id="258" r:id="rId7"/>
    <p:sldId id="286" r:id="rId8"/>
    <p:sldId id="287" r:id="rId9"/>
    <p:sldId id="291" r:id="rId10"/>
    <p:sldId id="262" r:id="rId11"/>
    <p:sldId id="263" r:id="rId12"/>
    <p:sldId id="265"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1C2D"/>
    <a:srgbClr val="691C2E"/>
    <a:srgbClr val="0097CE"/>
    <a:srgbClr val="636569"/>
    <a:srgbClr val="003594"/>
    <a:srgbClr val="F5DF4D"/>
    <a:srgbClr val="FF9E1B"/>
    <a:srgbClr val="041E42"/>
    <a:srgbClr val="9C1B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AD3ABF-A152-472F-A1DC-0CE3962F629A}" v="2" dt="2025-12-05T10:37:12.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1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ra Parisotto" userId="bc5bf80d-2f78-468b-b8d4-870cc75bc212" providerId="ADAL" clId="{CAE6EFAA-C711-4BC7-B749-37E2E510D6C6}"/>
    <pc:docChg chg="undo custSel modSld modMainMaster">
      <pc:chgData name="Chiara Parisotto" userId="bc5bf80d-2f78-468b-b8d4-870cc75bc212" providerId="ADAL" clId="{CAE6EFAA-C711-4BC7-B749-37E2E510D6C6}" dt="2025-12-05T10:37:26.479" v="26" actId="2711"/>
      <pc:docMkLst>
        <pc:docMk/>
      </pc:docMkLst>
      <pc:sldChg chg="addSp modSp mod">
        <pc:chgData name="Chiara Parisotto" userId="bc5bf80d-2f78-468b-b8d4-870cc75bc212" providerId="ADAL" clId="{CAE6EFAA-C711-4BC7-B749-37E2E510D6C6}" dt="2025-12-05T10:37:26.479" v="26" actId="2711"/>
        <pc:sldMkLst>
          <pc:docMk/>
          <pc:sldMk cId="0" sldId="262"/>
        </pc:sldMkLst>
        <pc:spChg chg="add mod">
          <ac:chgData name="Chiara Parisotto" userId="bc5bf80d-2f78-468b-b8d4-870cc75bc212" providerId="ADAL" clId="{CAE6EFAA-C711-4BC7-B749-37E2E510D6C6}" dt="2025-12-05T10:37:26.479" v="26" actId="2711"/>
          <ac:spMkLst>
            <pc:docMk/>
            <pc:sldMk cId="0" sldId="262"/>
            <ac:spMk id="2" creationId="{AFE95E07-CF49-7BF9-E0C7-D67238DD6EAF}"/>
          </ac:spMkLst>
        </pc:spChg>
      </pc:sldChg>
      <pc:sldChg chg="modSp mod">
        <pc:chgData name="Chiara Parisotto" userId="bc5bf80d-2f78-468b-b8d4-870cc75bc212" providerId="ADAL" clId="{CAE6EFAA-C711-4BC7-B749-37E2E510D6C6}" dt="2025-12-05T10:32:07.351" v="12" actId="20577"/>
        <pc:sldMkLst>
          <pc:docMk/>
          <pc:sldMk cId="0" sldId="265"/>
        </pc:sldMkLst>
        <pc:spChg chg="mod">
          <ac:chgData name="Chiara Parisotto" userId="bc5bf80d-2f78-468b-b8d4-870cc75bc212" providerId="ADAL" clId="{CAE6EFAA-C711-4BC7-B749-37E2E510D6C6}" dt="2025-12-05T10:32:07.351" v="12" actId="20577"/>
          <ac:spMkLst>
            <pc:docMk/>
            <pc:sldMk cId="0" sldId="265"/>
            <ac:spMk id="3" creationId="{C7A0F4A7-7E8E-BA02-22A7-BBAEA6FFC585}"/>
          </ac:spMkLst>
        </pc:spChg>
      </pc:sldChg>
      <pc:sldMasterChg chg="addSp delSp modSp mod modSldLayout">
        <pc:chgData name="Chiara Parisotto" userId="bc5bf80d-2f78-468b-b8d4-870cc75bc212" providerId="ADAL" clId="{CAE6EFAA-C711-4BC7-B749-37E2E510D6C6}" dt="2025-12-05T10:30:29.018" v="4" actId="14826"/>
        <pc:sldMasterMkLst>
          <pc:docMk/>
          <pc:sldMasterMk cId="925315624" sldId="2147483648"/>
        </pc:sldMasterMkLst>
        <pc:picChg chg="add del mod">
          <ac:chgData name="Chiara Parisotto" userId="bc5bf80d-2f78-468b-b8d4-870cc75bc212" providerId="ADAL" clId="{CAE6EFAA-C711-4BC7-B749-37E2E510D6C6}" dt="2025-12-05T10:30:29.018" v="4" actId="14826"/>
          <ac:picMkLst>
            <pc:docMk/>
            <pc:sldMasterMk cId="925315624" sldId="2147483648"/>
            <ac:picMk id="3" creationId="{7DD9C064-AE87-2DC5-E25F-DDE20FAF5946}"/>
          </ac:picMkLst>
        </pc:picChg>
        <pc:sldLayoutChg chg="modSp">
          <pc:chgData name="Chiara Parisotto" userId="bc5bf80d-2f78-468b-b8d4-870cc75bc212" providerId="ADAL" clId="{CAE6EFAA-C711-4BC7-B749-37E2E510D6C6}" dt="2025-12-05T10:29:20.536" v="0" actId="735"/>
          <pc:sldLayoutMkLst>
            <pc:docMk/>
            <pc:sldMasterMk cId="925315624" sldId="2147483648"/>
            <pc:sldLayoutMk cId="3843821003" sldId="2147483649"/>
          </pc:sldLayoutMkLst>
        </pc:sldLayoutChg>
      </pc:sldMasterChg>
      <pc:sldMasterChg chg="delSp modSp mod">
        <pc:chgData name="Chiara Parisotto" userId="bc5bf80d-2f78-468b-b8d4-870cc75bc212" providerId="ADAL" clId="{CAE6EFAA-C711-4BC7-B749-37E2E510D6C6}" dt="2025-12-05T10:30:39.550" v="6" actId="478"/>
        <pc:sldMasterMkLst>
          <pc:docMk/>
          <pc:sldMasterMk cId="1373538666" sldId="2147483650"/>
        </pc:sldMasterMkLst>
        <pc:picChg chg="del">
          <ac:chgData name="Chiara Parisotto" userId="bc5bf80d-2f78-468b-b8d4-870cc75bc212" providerId="ADAL" clId="{CAE6EFAA-C711-4BC7-B749-37E2E510D6C6}" dt="2025-12-05T10:30:39.550" v="6" actId="478"/>
          <ac:picMkLst>
            <pc:docMk/>
            <pc:sldMasterMk cId="1373538666" sldId="2147483650"/>
            <ac:picMk id="7" creationId="{5F9C6EBD-4F48-DBD2-A3C6-D429833CAE62}"/>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900F5-C612-9043-9052-ACBB76567C5A}" type="datetimeFigureOut">
              <a:rPr lang="en-US" smtClean="0"/>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526C0-EDC2-9E45-8D35-9EF250FE2A23}" type="slidenum">
              <a:rPr lang="en-US" smtClean="0"/>
              <a:t>‹N›</a:t>
            </a:fld>
            <a:endParaRPr lang="en-US"/>
          </a:p>
        </p:txBody>
      </p:sp>
    </p:spTree>
    <p:extLst>
      <p:ext uri="{BB962C8B-B14F-4D97-AF65-F5344CB8AC3E}">
        <p14:creationId xmlns:p14="http://schemas.microsoft.com/office/powerpoint/2010/main" val="119094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f26339fe6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f26339fe6f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f26339fe6f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CH"/>
              <a:t>3</a:t>
            </a:fld>
            <a:endParaRPr/>
          </a:p>
        </p:txBody>
      </p:sp>
    </p:spTree>
    <p:extLst>
      <p:ext uri="{BB962C8B-B14F-4D97-AF65-F5344CB8AC3E}">
        <p14:creationId xmlns:p14="http://schemas.microsoft.com/office/powerpoint/2010/main" val="184175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f26339fe6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f26339fe6f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f26339fe6f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CH"/>
              <a:t>4</a:t>
            </a:fld>
            <a:endParaRPr/>
          </a:p>
        </p:txBody>
      </p:sp>
    </p:spTree>
    <p:extLst>
      <p:ext uri="{BB962C8B-B14F-4D97-AF65-F5344CB8AC3E}">
        <p14:creationId xmlns:p14="http://schemas.microsoft.com/office/powerpoint/2010/main" val="177936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rgbClr val="0097CE"/>
              </a:solidFill>
            </a:endParaRPr>
          </a:p>
        </p:txBody>
      </p:sp>
      <p:sp>
        <p:nvSpPr>
          <p:cNvPr id="162" name="Google Shape;1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14EAF6-4779-5C84-12F2-93BF80DA804D}"/>
              </a:ext>
            </a:extLst>
          </p:cNvPr>
          <p:cNvSpPr>
            <a:spLocks noGrp="1"/>
          </p:cNvSpPr>
          <p:nvPr>
            <p:ph type="body" sz="quarter" idx="10" hasCustomPrompt="1"/>
          </p:nvPr>
        </p:nvSpPr>
        <p:spPr>
          <a:xfrm>
            <a:off x="6400800" y="3044825"/>
            <a:ext cx="4811279" cy="602384"/>
          </a:xfrm>
          <a:prstGeom prst="rect">
            <a:avLst/>
          </a:prstGeom>
        </p:spPr>
        <p:txBody>
          <a:bodyPr/>
          <a:lstStyle>
            <a:lvl1pPr marL="0" indent="0">
              <a:buNone/>
              <a:defRPr sz="3600">
                <a:solidFill>
                  <a:srgbClr val="636569"/>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US"/>
              <a:t>Presentation Title</a:t>
            </a:r>
          </a:p>
        </p:txBody>
      </p:sp>
      <p:sp>
        <p:nvSpPr>
          <p:cNvPr id="5" name="Text Placeholder 4">
            <a:extLst>
              <a:ext uri="{FF2B5EF4-FFF2-40B4-BE49-F238E27FC236}">
                <a16:creationId xmlns:a16="http://schemas.microsoft.com/office/drawing/2014/main" id="{B5A6D5D1-A202-48B5-6AF8-C88A0A60D4C7}"/>
              </a:ext>
            </a:extLst>
          </p:cNvPr>
          <p:cNvSpPr>
            <a:spLocks noGrp="1"/>
          </p:cNvSpPr>
          <p:nvPr>
            <p:ph type="body" sz="quarter" idx="11" hasCustomPrompt="1"/>
          </p:nvPr>
        </p:nvSpPr>
        <p:spPr>
          <a:xfrm>
            <a:off x="6400799" y="3959225"/>
            <a:ext cx="4811279" cy="706293"/>
          </a:xfrm>
          <a:prstGeom prst="rect">
            <a:avLst/>
          </a:prstGeom>
        </p:spPr>
        <p:txBody>
          <a:bodyPr/>
          <a:lstStyle>
            <a:lvl1pPr marL="0" indent="0">
              <a:lnSpc>
                <a:spcPct val="100000"/>
              </a:lnSpc>
              <a:buNone/>
              <a:defRPr sz="1400">
                <a:solidFill>
                  <a:srgbClr val="636569"/>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a:t>Speaker’s name and last name</a:t>
            </a:r>
            <a:br>
              <a:rPr lang="en-US"/>
            </a:br>
            <a:r>
              <a:rPr lang="en-US"/>
              <a:t>Speaker’s affiliation</a:t>
            </a:r>
          </a:p>
        </p:txBody>
      </p:sp>
    </p:spTree>
    <p:extLst>
      <p:ext uri="{BB962C8B-B14F-4D97-AF65-F5344CB8AC3E}">
        <p14:creationId xmlns:p14="http://schemas.microsoft.com/office/powerpoint/2010/main" val="38438210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E4DA-7D22-639A-FF80-26D7F4C85340}"/>
              </a:ext>
            </a:extLst>
          </p:cNvPr>
          <p:cNvSpPr>
            <a:spLocks noGrp="1"/>
          </p:cNvSpPr>
          <p:nvPr>
            <p:ph type="title" hasCustomPrompt="1"/>
          </p:nvPr>
        </p:nvSpPr>
        <p:spPr>
          <a:xfrm>
            <a:off x="791817" y="451125"/>
            <a:ext cx="10515600" cy="459823"/>
          </a:xfrm>
          <a:prstGeom prst="rect">
            <a:avLst/>
          </a:prstGeom>
        </p:spPr>
        <p:txBody>
          <a:bodyPr/>
          <a:lstStyle>
            <a:lvl1pPr>
              <a:defRPr sz="2400">
                <a:latin typeface="Arial" panose="020B0604020202020204" pitchFamily="34" charset="0"/>
                <a:cs typeface="Arial" panose="020B0604020202020204" pitchFamily="34" charset="0"/>
              </a:defRPr>
            </a:lvl1pPr>
          </a:lstStyle>
          <a:p>
            <a:r>
              <a:rPr lang="en-US"/>
              <a:t>Slide Title</a:t>
            </a:r>
          </a:p>
        </p:txBody>
      </p:sp>
      <p:sp>
        <p:nvSpPr>
          <p:cNvPr id="3" name="Content Placeholder 2">
            <a:extLst>
              <a:ext uri="{FF2B5EF4-FFF2-40B4-BE49-F238E27FC236}">
                <a16:creationId xmlns:a16="http://schemas.microsoft.com/office/drawing/2014/main" id="{07DE1A0A-60E6-618D-9960-4A298BCAD7E5}"/>
              </a:ext>
            </a:extLst>
          </p:cNvPr>
          <p:cNvSpPr>
            <a:spLocks noGrp="1"/>
          </p:cNvSpPr>
          <p:nvPr>
            <p:ph idx="1" hasCustomPrompt="1"/>
          </p:nvPr>
        </p:nvSpPr>
        <p:spPr>
          <a:xfrm>
            <a:off x="791817" y="1253331"/>
            <a:ext cx="10515600" cy="435133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Body text</a:t>
            </a:r>
          </a:p>
        </p:txBody>
      </p:sp>
      <p:sp>
        <p:nvSpPr>
          <p:cNvPr id="5" name="Google Shape;94;gb85700f78b_0_117">
            <a:extLst>
              <a:ext uri="{FF2B5EF4-FFF2-40B4-BE49-F238E27FC236}">
                <a16:creationId xmlns:a16="http://schemas.microsoft.com/office/drawing/2014/main" id="{C4181462-6E44-3429-9A9D-D60DB79D1E0B}"/>
              </a:ext>
            </a:extLst>
          </p:cNvPr>
          <p:cNvSpPr txBox="1">
            <a:spLocks noGrp="1"/>
          </p:cNvSpPr>
          <p:nvPr>
            <p:ph type="sldNum" idx="4"/>
          </p:nvPr>
        </p:nvSpPr>
        <p:spPr>
          <a:xfrm>
            <a:off x="5959650" y="6441683"/>
            <a:ext cx="272700" cy="19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097CE"/>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9pPr>
          </a:lstStyle>
          <a:p>
            <a:fld id="{00000000-1234-1234-1234-123412341234}" type="slidenum">
              <a:rPr lang="fr-CH" smtClean="0"/>
              <a:pPr/>
              <a:t>‹N›</a:t>
            </a:fld>
            <a:endParaRPr lang="fr-CH"/>
          </a:p>
        </p:txBody>
      </p:sp>
    </p:spTree>
    <p:extLst>
      <p:ext uri="{BB962C8B-B14F-4D97-AF65-F5344CB8AC3E}">
        <p14:creationId xmlns:p14="http://schemas.microsoft.com/office/powerpoint/2010/main" val="18850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8"/>
        <p:cNvGrpSpPr/>
        <p:nvPr/>
      </p:nvGrpSpPr>
      <p:grpSpPr>
        <a:xfrm>
          <a:off x="0" y="0"/>
          <a:ext cx="0" cy="0"/>
          <a:chOff x="0" y="0"/>
          <a:chExt cx="0" cy="0"/>
        </a:xfrm>
      </p:grpSpPr>
      <p:sp>
        <p:nvSpPr>
          <p:cNvPr id="99" name="Google Shape;99;gb85700f78b_0_162"/>
          <p:cNvSpPr txBox="1">
            <a:spLocks noGrp="1"/>
          </p:cNvSpPr>
          <p:nvPr>
            <p:ph type="title"/>
          </p:nvPr>
        </p:nvSpPr>
        <p:spPr>
          <a:xfrm>
            <a:off x="838200" y="365125"/>
            <a:ext cx="10300800" cy="8289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94;gb85700f78b_0_117">
            <a:extLst>
              <a:ext uri="{FF2B5EF4-FFF2-40B4-BE49-F238E27FC236}">
                <a16:creationId xmlns:a16="http://schemas.microsoft.com/office/drawing/2014/main" id="{7FFCF7D9-0908-AF91-26E9-4E9F825CA473}"/>
              </a:ext>
            </a:extLst>
          </p:cNvPr>
          <p:cNvSpPr txBox="1">
            <a:spLocks noGrp="1"/>
          </p:cNvSpPr>
          <p:nvPr>
            <p:ph type="sldNum" idx="4"/>
          </p:nvPr>
        </p:nvSpPr>
        <p:spPr>
          <a:xfrm>
            <a:off x="5959650" y="6441683"/>
            <a:ext cx="272700" cy="19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097CE"/>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9pPr>
          </a:lstStyle>
          <a:p>
            <a:fld id="{00000000-1234-1234-1234-123412341234}" type="slidenum">
              <a:rPr lang="fr-CH" smtClean="0"/>
              <a:pPr/>
              <a:t>‹N›</a:t>
            </a:fld>
            <a:endParaRPr lang="fr-CH"/>
          </a:p>
        </p:txBody>
      </p:sp>
    </p:spTree>
    <p:extLst>
      <p:ext uri="{BB962C8B-B14F-4D97-AF65-F5344CB8AC3E}">
        <p14:creationId xmlns:p14="http://schemas.microsoft.com/office/powerpoint/2010/main" val="1861958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p:cSld name="One column">
    <p:spTree>
      <p:nvGrpSpPr>
        <p:cNvPr id="1" name="Shape 123"/>
        <p:cNvGrpSpPr/>
        <p:nvPr/>
      </p:nvGrpSpPr>
      <p:grpSpPr>
        <a:xfrm>
          <a:off x="0" y="0"/>
          <a:ext cx="0" cy="0"/>
          <a:chOff x="0" y="0"/>
          <a:chExt cx="0" cy="0"/>
        </a:xfrm>
      </p:grpSpPr>
      <p:sp>
        <p:nvSpPr>
          <p:cNvPr id="124" name="Google Shape;124;gb85700f78b_0_142"/>
          <p:cNvSpPr txBox="1">
            <a:spLocks noGrp="1"/>
          </p:cNvSpPr>
          <p:nvPr>
            <p:ph type="title"/>
          </p:nvPr>
        </p:nvSpPr>
        <p:spPr>
          <a:xfrm>
            <a:off x="838200" y="365125"/>
            <a:ext cx="10300800" cy="8289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b85700f78b_0_142"/>
          <p:cNvSpPr txBox="1">
            <a:spLocks noGrp="1"/>
          </p:cNvSpPr>
          <p:nvPr>
            <p:ph type="body" idx="1"/>
          </p:nvPr>
        </p:nvSpPr>
        <p:spPr>
          <a:xfrm>
            <a:off x="838200" y="1461600"/>
            <a:ext cx="10301400" cy="42639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300"/>
              </a:spcBef>
              <a:spcAft>
                <a:spcPts val="0"/>
              </a:spcAft>
              <a:buClr>
                <a:schemeClr val="dk1"/>
              </a:buClr>
              <a:buSzPts val="18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Clr>
                <a:schemeClr val="dk1"/>
              </a:buClr>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100000"/>
              </a:lnSpc>
              <a:spcBef>
                <a:spcPts val="300"/>
              </a:spcBef>
              <a:spcAft>
                <a:spcPts val="0"/>
              </a:spcAft>
              <a:buSzPts val="1800"/>
              <a:buAutoNum type="arabicPeriod"/>
              <a:defRPr/>
            </a:lvl6pPr>
            <a:lvl7pPr marL="3200400" lvl="6" indent="-342900" algn="l">
              <a:lnSpc>
                <a:spcPct val="100000"/>
              </a:lnSpc>
              <a:spcBef>
                <a:spcPts val="300"/>
              </a:spcBef>
              <a:spcAft>
                <a:spcPts val="0"/>
              </a:spcAft>
              <a:buSzPts val="1800"/>
              <a:buAutoNum type="alphaLcPeriod"/>
              <a:defRPr/>
            </a:lvl7pPr>
            <a:lvl8pPr marL="3657600" lvl="7" indent="-342900" algn="l">
              <a:lnSpc>
                <a:spcPct val="100000"/>
              </a:lnSpc>
              <a:spcBef>
                <a:spcPts val="300"/>
              </a:spcBef>
              <a:spcAft>
                <a:spcPts val="0"/>
              </a:spcAft>
              <a:buSzPts val="1800"/>
              <a:buAutoNum type="romanLcPeriod"/>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94;gb85700f78b_0_117">
            <a:extLst>
              <a:ext uri="{FF2B5EF4-FFF2-40B4-BE49-F238E27FC236}">
                <a16:creationId xmlns:a16="http://schemas.microsoft.com/office/drawing/2014/main" id="{DE2AA0CE-CA7E-3CB1-E38F-0E43BE53F54E}"/>
              </a:ext>
            </a:extLst>
          </p:cNvPr>
          <p:cNvSpPr txBox="1">
            <a:spLocks noGrp="1"/>
          </p:cNvSpPr>
          <p:nvPr>
            <p:ph type="sldNum" idx="4"/>
          </p:nvPr>
        </p:nvSpPr>
        <p:spPr>
          <a:xfrm>
            <a:off x="5959650" y="6441683"/>
            <a:ext cx="272700" cy="19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097CE"/>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9pPr>
          </a:lstStyle>
          <a:p>
            <a:fld id="{00000000-1234-1234-1234-123412341234}" type="slidenum">
              <a:rPr lang="fr-CH" smtClean="0"/>
              <a:pPr/>
              <a:t>‹N›</a:t>
            </a:fld>
            <a:endParaRPr lang="fr-CH"/>
          </a:p>
        </p:txBody>
      </p:sp>
    </p:spTree>
    <p:extLst>
      <p:ext uri="{BB962C8B-B14F-4D97-AF65-F5344CB8AC3E}">
        <p14:creationId xmlns:p14="http://schemas.microsoft.com/office/powerpoint/2010/main" val="346084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ext and image light">
  <p:cSld name="Text and image light">
    <p:bg>
      <p:bgPr>
        <a:solidFill>
          <a:schemeClr val="lt1"/>
        </a:solidFill>
        <a:effectLst/>
      </p:bgPr>
    </p:bg>
    <p:spTree>
      <p:nvGrpSpPr>
        <p:cNvPr id="1" name="Shape 134"/>
        <p:cNvGrpSpPr/>
        <p:nvPr/>
      </p:nvGrpSpPr>
      <p:grpSpPr>
        <a:xfrm>
          <a:off x="0" y="0"/>
          <a:ext cx="0" cy="0"/>
          <a:chOff x="0" y="0"/>
          <a:chExt cx="0" cy="0"/>
        </a:xfrm>
      </p:grpSpPr>
      <p:cxnSp>
        <p:nvCxnSpPr>
          <p:cNvPr id="135" name="Google Shape;135;gb85700f78b_0_153"/>
          <p:cNvCxnSpPr/>
          <p:nvPr/>
        </p:nvCxnSpPr>
        <p:spPr>
          <a:xfrm>
            <a:off x="838199" y="6355458"/>
            <a:ext cx="7450800" cy="0"/>
          </a:xfrm>
          <a:prstGeom prst="straightConnector1">
            <a:avLst/>
          </a:prstGeom>
          <a:noFill/>
          <a:ln w="9525" cap="flat" cmpd="sng">
            <a:solidFill>
              <a:schemeClr val="lt1"/>
            </a:solidFill>
            <a:prstDash val="solid"/>
            <a:miter lim="800000"/>
            <a:headEnd type="none" w="sm" len="sm"/>
            <a:tailEnd type="none" w="sm" len="sm"/>
          </a:ln>
        </p:spPr>
      </p:cxnSp>
      <p:sp>
        <p:nvSpPr>
          <p:cNvPr id="136" name="Google Shape;136;gb85700f78b_0_153"/>
          <p:cNvSpPr txBox="1">
            <a:spLocks noGrp="1"/>
          </p:cNvSpPr>
          <p:nvPr>
            <p:ph type="sldNum" idx="12"/>
          </p:nvPr>
        </p:nvSpPr>
        <p:spPr>
          <a:xfrm>
            <a:off x="838199" y="6409052"/>
            <a:ext cx="272700" cy="1992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097CE"/>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9pPr>
          </a:lstStyle>
          <a:p>
            <a:fld id="{00000000-1234-1234-1234-123412341234}" type="slidenum">
              <a:rPr lang="fr-CH" smtClean="0"/>
              <a:pPr/>
              <a:t>‹N›</a:t>
            </a:fld>
            <a:endParaRPr lang="fr-CH"/>
          </a:p>
        </p:txBody>
      </p:sp>
      <p:sp>
        <p:nvSpPr>
          <p:cNvPr id="137" name="Google Shape;137;gb85700f78b_0_153"/>
          <p:cNvSpPr>
            <a:spLocks noGrp="1"/>
          </p:cNvSpPr>
          <p:nvPr>
            <p:ph type="pic" idx="2"/>
          </p:nvPr>
        </p:nvSpPr>
        <p:spPr>
          <a:xfrm>
            <a:off x="7072525" y="534053"/>
            <a:ext cx="5119500" cy="6038700"/>
          </a:xfrm>
          <a:prstGeom prst="rect">
            <a:avLst/>
          </a:prstGeom>
          <a:noFill/>
          <a:ln>
            <a:noFill/>
          </a:ln>
        </p:spPr>
      </p:sp>
      <p:sp>
        <p:nvSpPr>
          <p:cNvPr id="138" name="Google Shape;138;gb85700f78b_0_153"/>
          <p:cNvSpPr txBox="1">
            <a:spLocks noGrp="1"/>
          </p:cNvSpPr>
          <p:nvPr>
            <p:ph type="body" idx="1"/>
          </p:nvPr>
        </p:nvSpPr>
        <p:spPr>
          <a:xfrm>
            <a:off x="838200" y="1461600"/>
            <a:ext cx="5720700" cy="42639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300"/>
              </a:spcBef>
              <a:spcAft>
                <a:spcPts val="0"/>
              </a:spcAft>
              <a:buClr>
                <a:schemeClr val="dk1"/>
              </a:buClr>
              <a:buSzPts val="18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Clr>
                <a:schemeClr val="dk1"/>
              </a:buClr>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100000"/>
              </a:lnSpc>
              <a:spcBef>
                <a:spcPts val="300"/>
              </a:spcBef>
              <a:spcAft>
                <a:spcPts val="0"/>
              </a:spcAft>
              <a:buSzPts val="1800"/>
              <a:buAutoNum type="arabicPeriod"/>
              <a:defRPr/>
            </a:lvl6pPr>
            <a:lvl7pPr marL="3200400" lvl="6" indent="-342900" algn="l">
              <a:lnSpc>
                <a:spcPct val="100000"/>
              </a:lnSpc>
              <a:spcBef>
                <a:spcPts val="300"/>
              </a:spcBef>
              <a:spcAft>
                <a:spcPts val="0"/>
              </a:spcAft>
              <a:buSzPts val="1800"/>
              <a:buAutoNum type="alphaLcPeriod"/>
              <a:defRPr/>
            </a:lvl7pPr>
            <a:lvl8pPr marL="3657600" lvl="7" indent="-342900" algn="l">
              <a:lnSpc>
                <a:spcPct val="100000"/>
              </a:lnSpc>
              <a:spcBef>
                <a:spcPts val="300"/>
              </a:spcBef>
              <a:spcAft>
                <a:spcPts val="0"/>
              </a:spcAft>
              <a:buSzPts val="1800"/>
              <a:buAutoNum type="romanLcPeriod"/>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9" name="Google Shape;139;gb85700f78b_0_153"/>
          <p:cNvCxnSpPr/>
          <p:nvPr userDrawn="1"/>
        </p:nvCxnSpPr>
        <p:spPr>
          <a:xfrm>
            <a:off x="838199" y="6355458"/>
            <a:ext cx="5720700" cy="0"/>
          </a:xfrm>
          <a:prstGeom prst="straightConnector1">
            <a:avLst/>
          </a:prstGeom>
          <a:noFill/>
          <a:ln w="9525" cap="flat" cmpd="sng">
            <a:solidFill>
              <a:schemeClr val="accent1"/>
            </a:solidFill>
            <a:prstDash val="solid"/>
            <a:miter lim="800000"/>
            <a:headEnd type="none" w="sm" len="sm"/>
            <a:tailEnd type="none" w="sm" len="sm"/>
          </a:ln>
        </p:spPr>
      </p:cxnSp>
      <p:sp>
        <p:nvSpPr>
          <p:cNvPr id="140" name="Google Shape;140;gb85700f78b_0_153"/>
          <p:cNvSpPr txBox="1"/>
          <p:nvPr/>
        </p:nvSpPr>
        <p:spPr>
          <a:xfrm>
            <a:off x="5716946" y="6434309"/>
            <a:ext cx="841800" cy="1737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fr-CH" sz="1200" b="0" i="0" u="none" strike="noStrike" cap="none">
                <a:solidFill>
                  <a:schemeClr val="accent1"/>
                </a:solidFill>
                <a:latin typeface="Arial"/>
                <a:ea typeface="Arial"/>
                <a:cs typeface="Arial"/>
                <a:sym typeface="Arial"/>
              </a:rPr>
              <a:t>esot.org</a:t>
            </a:r>
            <a:endParaRPr sz="1200" b="0" i="0" u="none" strike="noStrike" cap="none">
              <a:solidFill>
                <a:schemeClr val="accent1"/>
              </a:solidFill>
              <a:latin typeface="Arial"/>
              <a:ea typeface="Arial"/>
              <a:cs typeface="Arial"/>
              <a:sym typeface="Arial"/>
            </a:endParaRPr>
          </a:p>
        </p:txBody>
      </p:sp>
      <p:sp>
        <p:nvSpPr>
          <p:cNvPr id="141" name="Google Shape;141;gb85700f78b_0_153"/>
          <p:cNvSpPr txBox="1">
            <a:spLocks noGrp="1"/>
          </p:cNvSpPr>
          <p:nvPr>
            <p:ph type="ftr" idx="11"/>
          </p:nvPr>
        </p:nvSpPr>
        <p:spPr>
          <a:xfrm>
            <a:off x="838200" y="5818503"/>
            <a:ext cx="5720700" cy="3651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b85700f78b_0_153"/>
          <p:cNvSpPr txBox="1">
            <a:spLocks noGrp="1"/>
          </p:cNvSpPr>
          <p:nvPr>
            <p:ph type="title"/>
          </p:nvPr>
        </p:nvSpPr>
        <p:spPr>
          <a:xfrm>
            <a:off x="838201" y="365125"/>
            <a:ext cx="5720700" cy="8289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40557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ack page/Thank you">
  <p:cSld name="Back page/Thank you">
    <p:spTree>
      <p:nvGrpSpPr>
        <p:cNvPr id="1" name="Shape 183"/>
        <p:cNvGrpSpPr/>
        <p:nvPr/>
      </p:nvGrpSpPr>
      <p:grpSpPr>
        <a:xfrm>
          <a:off x="0" y="0"/>
          <a:ext cx="0" cy="0"/>
          <a:chOff x="0" y="0"/>
          <a:chExt cx="0" cy="0"/>
        </a:xfrm>
      </p:grpSpPr>
      <p:pic>
        <p:nvPicPr>
          <p:cNvPr id="184" name="Google Shape;184;p110"/>
          <p:cNvPicPr preferRelativeResize="0"/>
          <p:nvPr/>
        </p:nvPicPr>
        <p:blipFill rotWithShape="1">
          <a:blip r:embed="rId2">
            <a:alphaModFix/>
          </a:blip>
          <a:srcRect/>
          <a:stretch/>
        </p:blipFill>
        <p:spPr>
          <a:xfrm>
            <a:off x="0" y="0"/>
            <a:ext cx="12191996" cy="6858001"/>
          </a:xfrm>
          <a:prstGeom prst="rect">
            <a:avLst/>
          </a:prstGeom>
          <a:noFill/>
          <a:ln>
            <a:noFill/>
          </a:ln>
        </p:spPr>
      </p:pic>
      <p:pic>
        <p:nvPicPr>
          <p:cNvPr id="185" name="Google Shape;185;p110"/>
          <p:cNvPicPr preferRelativeResize="0"/>
          <p:nvPr/>
        </p:nvPicPr>
        <p:blipFill rotWithShape="1">
          <a:blip r:embed="rId3">
            <a:alphaModFix/>
          </a:blip>
          <a:srcRect l="119" r="109"/>
          <a:stretch/>
        </p:blipFill>
        <p:spPr>
          <a:xfrm>
            <a:off x="267406" y="5524167"/>
            <a:ext cx="1539395" cy="1095429"/>
          </a:xfrm>
          <a:prstGeom prst="rect">
            <a:avLst/>
          </a:prstGeom>
          <a:noFill/>
          <a:ln>
            <a:noFill/>
          </a:ln>
        </p:spPr>
      </p:pic>
      <p:sp>
        <p:nvSpPr>
          <p:cNvPr id="186" name="Google Shape;186;p110"/>
          <p:cNvSpPr txBox="1">
            <a:spLocks noGrp="1"/>
          </p:cNvSpPr>
          <p:nvPr>
            <p:ph type="title"/>
          </p:nvPr>
        </p:nvSpPr>
        <p:spPr>
          <a:xfrm>
            <a:off x="838200" y="2428914"/>
            <a:ext cx="5795100" cy="828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918920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93697E29-7216-AEED-A567-FDCE086DBAA9}"/>
              </a:ext>
            </a:extLst>
          </p:cNvPr>
          <p:cNvSpPr txBox="1">
            <a:spLocks/>
          </p:cNvSpPr>
          <p:nvPr userDrawn="1"/>
        </p:nvSpPr>
        <p:spPr>
          <a:xfrm>
            <a:off x="5362140" y="5171498"/>
            <a:ext cx="5849937" cy="706293"/>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27-28 October 2025 – Groningen, The Netherlands</a:t>
            </a:r>
          </a:p>
        </p:txBody>
      </p:sp>
      <p:pic>
        <p:nvPicPr>
          <p:cNvPr id="3" name="Picture 2">
            <a:extLst>
              <a:ext uri="{FF2B5EF4-FFF2-40B4-BE49-F238E27FC236}">
                <a16:creationId xmlns:a16="http://schemas.microsoft.com/office/drawing/2014/main" id="{7DD9C064-AE87-2DC5-E25F-DDE20FAF5946}"/>
              </a:ext>
            </a:extLst>
          </p:cNvPr>
          <p:cNvPicPr>
            <a:picLocks noChangeAspect="1"/>
          </p:cNvPicPr>
          <p:nvPr userDrawn="1"/>
        </p:nvPicPr>
        <p:blipFill>
          <a:blip r:embed="rId3"/>
          <a:srcRect/>
          <a:stretch/>
        </p:blipFill>
        <p:spPr>
          <a:xfrm>
            <a:off x="0" y="159"/>
            <a:ext cx="5486400" cy="6857682"/>
          </a:xfrm>
          <a:prstGeom prst="rect">
            <a:avLst/>
          </a:prstGeom>
        </p:spPr>
      </p:pic>
    </p:spTree>
    <p:extLst>
      <p:ext uri="{BB962C8B-B14F-4D97-AF65-F5344CB8AC3E}">
        <p14:creationId xmlns:p14="http://schemas.microsoft.com/office/powerpoint/2010/main" val="92531562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Google Shape;94;gb85700f78b_0_117">
            <a:extLst>
              <a:ext uri="{FF2B5EF4-FFF2-40B4-BE49-F238E27FC236}">
                <a16:creationId xmlns:a16="http://schemas.microsoft.com/office/drawing/2014/main" id="{E812E3D1-96BC-8CCB-F6BE-70364561DBF5}"/>
              </a:ext>
            </a:extLst>
          </p:cNvPr>
          <p:cNvSpPr txBox="1">
            <a:spLocks noGrp="1"/>
          </p:cNvSpPr>
          <p:nvPr>
            <p:ph type="sldNum" idx="4"/>
          </p:nvPr>
        </p:nvSpPr>
        <p:spPr>
          <a:xfrm>
            <a:off x="5959650" y="6441683"/>
            <a:ext cx="272700" cy="19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097CE"/>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9pPr>
          </a:lstStyle>
          <a:p>
            <a:fld id="{00000000-1234-1234-1234-123412341234}" type="slidenum">
              <a:rPr lang="fr-CH" smtClean="0"/>
              <a:pPr/>
              <a:t>‹N›</a:t>
            </a:fld>
            <a:endParaRPr lang="fr-CH"/>
          </a:p>
        </p:txBody>
      </p:sp>
      <p:cxnSp>
        <p:nvCxnSpPr>
          <p:cNvPr id="3" name="Google Shape;95;gb85700f78b_0_117">
            <a:extLst>
              <a:ext uri="{FF2B5EF4-FFF2-40B4-BE49-F238E27FC236}">
                <a16:creationId xmlns:a16="http://schemas.microsoft.com/office/drawing/2014/main" id="{2C5A50A2-6C4F-FF3F-6549-A5DD6AACA8FA}"/>
              </a:ext>
            </a:extLst>
          </p:cNvPr>
          <p:cNvCxnSpPr/>
          <p:nvPr userDrawn="1"/>
        </p:nvCxnSpPr>
        <p:spPr>
          <a:xfrm>
            <a:off x="838158" y="6433572"/>
            <a:ext cx="10300800" cy="0"/>
          </a:xfrm>
          <a:prstGeom prst="straightConnector1">
            <a:avLst/>
          </a:prstGeom>
          <a:noFill/>
          <a:ln w="9525" cap="flat" cmpd="sng">
            <a:solidFill>
              <a:schemeClr val="accent1"/>
            </a:solidFill>
            <a:prstDash val="solid"/>
            <a:miter lim="800000"/>
            <a:headEnd type="none" w="sm" len="sm"/>
            <a:tailEnd type="none" w="sm" len="sm"/>
          </a:ln>
        </p:spPr>
      </p:cxnSp>
      <p:pic>
        <p:nvPicPr>
          <p:cNvPr id="4" name="Google Shape;96;gb85700f78b_0_117">
            <a:extLst>
              <a:ext uri="{FF2B5EF4-FFF2-40B4-BE49-F238E27FC236}">
                <a16:creationId xmlns:a16="http://schemas.microsoft.com/office/drawing/2014/main" id="{E0502F56-944E-5D4E-52CF-66AC0E977CAF}"/>
              </a:ext>
            </a:extLst>
          </p:cNvPr>
          <p:cNvPicPr preferRelativeResize="0"/>
          <p:nvPr userDrawn="1"/>
        </p:nvPicPr>
        <p:blipFill rotWithShape="1">
          <a:blip r:embed="rId7">
            <a:alphaModFix/>
          </a:blip>
          <a:srcRect l="-2985" r="30"/>
          <a:stretch/>
        </p:blipFill>
        <p:spPr>
          <a:xfrm>
            <a:off x="11165725" y="5954125"/>
            <a:ext cx="841800" cy="717874"/>
          </a:xfrm>
          <a:prstGeom prst="rect">
            <a:avLst/>
          </a:prstGeom>
          <a:noFill/>
          <a:ln>
            <a:noFill/>
          </a:ln>
        </p:spPr>
      </p:pic>
      <p:sp>
        <p:nvSpPr>
          <p:cNvPr id="5" name="Google Shape;97;gb85700f78b_0_117">
            <a:extLst>
              <a:ext uri="{FF2B5EF4-FFF2-40B4-BE49-F238E27FC236}">
                <a16:creationId xmlns:a16="http://schemas.microsoft.com/office/drawing/2014/main" id="{64CF9065-2DE7-C40A-E007-88B8BB19ACD2}"/>
              </a:ext>
            </a:extLst>
          </p:cNvPr>
          <p:cNvSpPr txBox="1"/>
          <p:nvPr userDrawn="1"/>
        </p:nvSpPr>
        <p:spPr>
          <a:xfrm>
            <a:off x="10297158" y="6434309"/>
            <a:ext cx="841800" cy="1737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fr-CH" sz="1200" b="0" i="0" u="none" strike="noStrike" cap="none" err="1">
                <a:solidFill>
                  <a:schemeClr val="accent1"/>
                </a:solidFill>
                <a:latin typeface="Arial"/>
                <a:ea typeface="Arial"/>
                <a:cs typeface="Arial"/>
                <a:sym typeface="Arial"/>
              </a:rPr>
              <a:t>esot.org</a:t>
            </a:r>
            <a:endParaRPr sz="1200" b="0" i="0" u="none" strike="noStrike" cap="none">
              <a:solidFill>
                <a:schemeClr val="accent1"/>
              </a:solidFill>
              <a:latin typeface="Arial"/>
              <a:ea typeface="Arial"/>
              <a:cs typeface="Arial"/>
              <a:sym typeface="Arial"/>
            </a:endParaRPr>
          </a:p>
        </p:txBody>
      </p:sp>
    </p:spTree>
    <p:extLst>
      <p:ext uri="{BB962C8B-B14F-4D97-AF65-F5344CB8AC3E}">
        <p14:creationId xmlns:p14="http://schemas.microsoft.com/office/powerpoint/2010/main" val="1373538666"/>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 id="214748365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9287B1-C852-0723-8B77-1B412F6F0113}"/>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5ABD7E0-8EF0-5282-DE14-5DFEE57754A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4327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2;p33">
            <a:extLst>
              <a:ext uri="{FF2B5EF4-FFF2-40B4-BE49-F238E27FC236}">
                <a16:creationId xmlns:a16="http://schemas.microsoft.com/office/drawing/2014/main" id="{B2C39C4E-8944-3A48-6DE1-56B7440E49DC}"/>
              </a:ext>
            </a:extLst>
          </p:cNvPr>
          <p:cNvSpPr txBox="1"/>
          <p:nvPr/>
        </p:nvSpPr>
        <p:spPr>
          <a:xfrm>
            <a:off x="461912" y="377072"/>
            <a:ext cx="9605915"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b="0" i="0" u="none" strike="noStrike" cap="none">
                <a:solidFill>
                  <a:srgbClr val="003594"/>
                </a:solidFill>
                <a:latin typeface="Arial"/>
                <a:ea typeface="Arial"/>
                <a:cs typeface="Arial"/>
                <a:sym typeface="Arial"/>
              </a:rPr>
              <a:t>Disclosure of Conflicts of Interest</a:t>
            </a:r>
            <a:endParaRPr sz="3200" b="0" i="0" u="none" strike="noStrike" cap="none">
              <a:solidFill>
                <a:srgbClr val="003594"/>
              </a:solidFill>
              <a:latin typeface="Arial"/>
              <a:ea typeface="Arial"/>
              <a:cs typeface="Arial"/>
              <a:sym typeface="Arial"/>
            </a:endParaRPr>
          </a:p>
        </p:txBody>
      </p:sp>
      <p:sp>
        <p:nvSpPr>
          <p:cNvPr id="5" name="Google Shape;103;p33">
            <a:extLst>
              <a:ext uri="{FF2B5EF4-FFF2-40B4-BE49-F238E27FC236}">
                <a16:creationId xmlns:a16="http://schemas.microsoft.com/office/drawing/2014/main" id="{A202DC01-B06F-893C-1158-B02B51E7EFED}"/>
              </a:ext>
            </a:extLst>
          </p:cNvPr>
          <p:cNvSpPr txBox="1"/>
          <p:nvPr/>
        </p:nvSpPr>
        <p:spPr>
          <a:xfrm>
            <a:off x="461912" y="1311290"/>
            <a:ext cx="11012612" cy="37702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600"/>
              <a:buFont typeface="Arial"/>
              <a:buNone/>
            </a:pPr>
            <a:r>
              <a:rPr lang="en-US" sz="2000" b="0" i="0" u="none" strike="noStrike" cap="none">
                <a:solidFill>
                  <a:schemeClr val="dk1"/>
                </a:solidFill>
                <a:latin typeface="Arial"/>
                <a:ea typeface="Arial"/>
                <a:cs typeface="Arial"/>
                <a:sym typeface="Arial"/>
              </a:rPr>
              <a:t>I herewith declare the following paid or unpaid consultancies, business interests, grants and research support or sources of honoraria payments for the past three years, and anything else which could potentially be viewed as a conflict of interest:</a:t>
            </a: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600"/>
              <a:buFont typeface="Arial"/>
              <a:buNone/>
            </a:pPr>
            <a:r>
              <a:rPr lang="en-US" sz="2000" b="1" i="0" u="none" strike="noStrike" cap="none">
                <a:solidFill>
                  <a:schemeClr val="dk1"/>
                </a:solidFill>
                <a:latin typeface="Arial"/>
                <a:ea typeface="Arial"/>
                <a:cs typeface="Arial"/>
                <a:sym typeface="Arial"/>
              </a:rPr>
              <a:t>[Insert name of the company] / [Insert nature of the interest]</a:t>
            </a:r>
            <a:endParaRPr sz="2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a:solidFill>
                  <a:schemeClr val="accent1"/>
                </a:solidFill>
                <a:latin typeface="Arial"/>
                <a:ea typeface="Arial"/>
                <a:cs typeface="Arial"/>
                <a:sym typeface="Arial"/>
              </a:rPr>
              <a:t>or</a:t>
            </a:r>
            <a:endParaRPr sz="2000" b="0"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a:solidFill>
                  <a:schemeClr val="dk1"/>
                </a:solidFill>
                <a:latin typeface="Arial"/>
                <a:ea typeface="Arial"/>
                <a:cs typeface="Arial"/>
                <a:sym typeface="Arial"/>
              </a:rPr>
              <a:t>Nothing to declare</a:t>
            </a:r>
            <a:endParaRPr sz="2000" b="0" i="0" u="none" strike="noStrike" cap="none">
              <a:solidFill>
                <a:schemeClr val="dk1"/>
              </a:solidFill>
              <a:latin typeface="Arial"/>
              <a:ea typeface="Arial"/>
              <a:cs typeface="Arial"/>
              <a:sym typeface="Arial"/>
            </a:endParaRPr>
          </a:p>
        </p:txBody>
      </p:sp>
      <p:sp>
        <p:nvSpPr>
          <p:cNvPr id="6" name="Google Shape;104;p33">
            <a:extLst>
              <a:ext uri="{FF2B5EF4-FFF2-40B4-BE49-F238E27FC236}">
                <a16:creationId xmlns:a16="http://schemas.microsoft.com/office/drawing/2014/main" id="{125095CE-AD3F-DA81-48D7-B24F81E196B3}"/>
              </a:ext>
            </a:extLst>
          </p:cNvPr>
          <p:cNvSpPr/>
          <p:nvPr/>
        </p:nvSpPr>
        <p:spPr>
          <a:xfrm>
            <a:off x="1242498" y="89185"/>
            <a:ext cx="1074959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highlight>
                  <a:srgbClr val="FFFF00"/>
                </a:highlight>
                <a:latin typeface="Arial"/>
                <a:ea typeface="Arial"/>
                <a:cs typeface="Arial"/>
                <a:sym typeface="Arial"/>
              </a:rPr>
              <a:t>(Please select the relevant option, delete the remaining one, and complete accordingly)</a:t>
            </a:r>
            <a:endParaRPr sz="1400" b="0" i="0" u="none" strike="noStrike" cap="none">
              <a:solidFill>
                <a:srgbClr val="000000"/>
              </a:solidFill>
              <a:highlight>
                <a:srgbClr val="FFFF00"/>
              </a:highlight>
              <a:latin typeface="Arial"/>
              <a:ea typeface="Arial"/>
              <a:cs typeface="Arial"/>
              <a:sym typeface="Arial"/>
            </a:endParaRPr>
          </a:p>
        </p:txBody>
      </p:sp>
    </p:spTree>
    <p:extLst>
      <p:ext uri="{BB962C8B-B14F-4D97-AF65-F5344CB8AC3E}">
        <p14:creationId xmlns:p14="http://schemas.microsoft.com/office/powerpoint/2010/main" val="84103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 name="Google Shape;109;p3">
            <a:extLst>
              <a:ext uri="{FF2B5EF4-FFF2-40B4-BE49-F238E27FC236}">
                <a16:creationId xmlns:a16="http://schemas.microsoft.com/office/drawing/2014/main" id="{EFBE0F85-46C4-10E8-057E-8FB05B0AC508}"/>
              </a:ext>
            </a:extLst>
          </p:cNvPr>
          <p:cNvSpPr txBox="1"/>
          <p:nvPr/>
        </p:nvSpPr>
        <p:spPr>
          <a:xfrm>
            <a:off x="623392" y="4386034"/>
            <a:ext cx="10945217"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Arial"/>
                <a:ea typeface="Arial"/>
                <a:cs typeface="Arial"/>
                <a:sym typeface="Arial"/>
              </a:rPr>
              <a:t>You are welcome to share details of this presentation responsibly and with due credit on social media. </a:t>
            </a:r>
            <a:endParaRPr sz="2400" b="0" i="1" u="none" strike="noStrike" cap="none">
              <a:solidFill>
                <a:schemeClr val="dk1"/>
              </a:solidFill>
              <a:latin typeface="Arial"/>
              <a:ea typeface="Arial"/>
              <a:cs typeface="Arial"/>
              <a:sym typeface="Arial"/>
            </a:endParaRPr>
          </a:p>
        </p:txBody>
      </p:sp>
      <p:sp>
        <p:nvSpPr>
          <p:cNvPr id="3" name="Google Shape;110;p3">
            <a:extLst>
              <a:ext uri="{FF2B5EF4-FFF2-40B4-BE49-F238E27FC236}">
                <a16:creationId xmlns:a16="http://schemas.microsoft.com/office/drawing/2014/main" id="{703899CA-B9EC-AB82-F7A0-24E429973DFE}"/>
              </a:ext>
            </a:extLst>
          </p:cNvPr>
          <p:cNvSpPr/>
          <p:nvPr/>
        </p:nvSpPr>
        <p:spPr>
          <a:xfrm>
            <a:off x="967207" y="307776"/>
            <a:ext cx="10945216"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highlight>
                  <a:srgbClr val="FFFF00"/>
                </a:highlight>
                <a:latin typeface="Arial"/>
                <a:ea typeface="Arial"/>
                <a:cs typeface="Arial"/>
                <a:sym typeface="Arial"/>
              </a:rPr>
              <a:t>(Please choose either this or the next slide to indicate if attendees are welcome to share details of your presentation or not.)</a:t>
            </a:r>
            <a:endParaRPr sz="1400" b="0" i="0" u="none" strike="noStrike" cap="none">
              <a:solidFill>
                <a:srgbClr val="000000"/>
              </a:solidFill>
              <a:highlight>
                <a:srgbClr val="FFFF00"/>
              </a:highlight>
              <a:latin typeface="Arial"/>
              <a:ea typeface="Arial"/>
              <a:cs typeface="Arial"/>
              <a:sym typeface="Arial"/>
            </a:endParaRPr>
          </a:p>
        </p:txBody>
      </p:sp>
      <p:grpSp>
        <p:nvGrpSpPr>
          <p:cNvPr id="8" name="Group 7">
            <a:extLst>
              <a:ext uri="{FF2B5EF4-FFF2-40B4-BE49-F238E27FC236}">
                <a16:creationId xmlns:a16="http://schemas.microsoft.com/office/drawing/2014/main" id="{D55C071E-5AC3-FEA2-DC65-8B21296A993D}"/>
              </a:ext>
            </a:extLst>
          </p:cNvPr>
          <p:cNvGrpSpPr/>
          <p:nvPr/>
        </p:nvGrpSpPr>
        <p:grpSpPr>
          <a:xfrm>
            <a:off x="3975637" y="1382030"/>
            <a:ext cx="3647764" cy="2597275"/>
            <a:chOff x="3975637" y="3407600"/>
            <a:chExt cx="3647764" cy="2597275"/>
          </a:xfrm>
        </p:grpSpPr>
        <p:pic>
          <p:nvPicPr>
            <p:cNvPr id="9" name="Google Shape;67;g121d56073f1_0_4">
              <a:extLst>
                <a:ext uri="{FF2B5EF4-FFF2-40B4-BE49-F238E27FC236}">
                  <a16:creationId xmlns:a16="http://schemas.microsoft.com/office/drawing/2014/main" id="{89C018C8-8C01-F3A7-99D7-E16A8BE6C925}"/>
                </a:ext>
              </a:extLst>
            </p:cNvPr>
            <p:cNvPicPr preferRelativeResize="0"/>
            <p:nvPr/>
          </p:nvPicPr>
          <p:blipFill rotWithShape="1">
            <a:blip r:embed="rId3">
              <a:alphaModFix/>
            </a:blip>
            <a:srcRect/>
            <a:stretch/>
          </p:blipFill>
          <p:spPr>
            <a:xfrm>
              <a:off x="4338834" y="3575050"/>
              <a:ext cx="3284567" cy="2429825"/>
            </a:xfrm>
            <a:prstGeom prst="rect">
              <a:avLst/>
            </a:prstGeom>
            <a:noFill/>
            <a:ln>
              <a:noFill/>
            </a:ln>
          </p:spPr>
        </p:pic>
        <p:pic>
          <p:nvPicPr>
            <p:cNvPr id="10" name="Google Shape;68;g121d56073f1_0_4">
              <a:extLst>
                <a:ext uri="{FF2B5EF4-FFF2-40B4-BE49-F238E27FC236}">
                  <a16:creationId xmlns:a16="http://schemas.microsoft.com/office/drawing/2014/main" id="{930033FD-6676-26F3-7EB1-C548039FE214}"/>
                </a:ext>
              </a:extLst>
            </p:cNvPr>
            <p:cNvPicPr preferRelativeResize="0"/>
            <p:nvPr/>
          </p:nvPicPr>
          <p:blipFill rotWithShape="1">
            <a:blip r:embed="rId4">
              <a:alphaModFix/>
            </a:blip>
            <a:srcRect/>
            <a:stretch/>
          </p:blipFill>
          <p:spPr>
            <a:xfrm>
              <a:off x="3975637" y="3407600"/>
              <a:ext cx="2502326" cy="2502326"/>
            </a:xfrm>
            <a:prstGeom prst="rect">
              <a:avLst/>
            </a:prstGeom>
            <a:noFill/>
            <a:ln>
              <a:noFill/>
            </a:ln>
          </p:spPr>
        </p:pic>
      </p:grpSp>
    </p:spTree>
    <p:extLst>
      <p:ext uri="{BB962C8B-B14F-4D97-AF65-F5344CB8AC3E}">
        <p14:creationId xmlns:p14="http://schemas.microsoft.com/office/powerpoint/2010/main" val="3764984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 name="Google Shape;117;p34">
            <a:extLst>
              <a:ext uri="{FF2B5EF4-FFF2-40B4-BE49-F238E27FC236}">
                <a16:creationId xmlns:a16="http://schemas.microsoft.com/office/drawing/2014/main" id="{5B735092-6995-8CCB-E5D3-EC160DF97D25}"/>
              </a:ext>
            </a:extLst>
          </p:cNvPr>
          <p:cNvSpPr txBox="1"/>
          <p:nvPr/>
        </p:nvSpPr>
        <p:spPr>
          <a:xfrm>
            <a:off x="623392" y="4386034"/>
            <a:ext cx="10945217"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Arial"/>
                <a:ea typeface="Arial"/>
                <a:cs typeface="Arial"/>
                <a:sym typeface="Arial"/>
              </a:rPr>
              <a:t>Please</a:t>
            </a:r>
            <a:r>
              <a:rPr lang="en-US" sz="2400" b="0" i="0" u="none" strike="noStrike" cap="none">
                <a:solidFill>
                  <a:schemeClr val="lt1"/>
                </a:solidFill>
                <a:latin typeface="Arial"/>
                <a:ea typeface="Arial"/>
                <a:cs typeface="Arial"/>
                <a:sym typeface="Arial"/>
              </a:rPr>
              <a:t> </a:t>
            </a:r>
            <a:r>
              <a:rPr lang="en-US" sz="2400" b="0" i="1" u="none" strike="noStrike" cap="none">
                <a:solidFill>
                  <a:schemeClr val="dk1"/>
                </a:solidFill>
                <a:latin typeface="Arial"/>
                <a:ea typeface="Arial"/>
                <a:cs typeface="Arial"/>
                <a:sym typeface="Arial"/>
              </a:rPr>
              <a:t>do not share this presentation on social media</a:t>
            </a:r>
            <a:endParaRPr sz="1400" b="0" i="0" u="none" strike="noStrike" cap="none">
              <a:solidFill>
                <a:srgbClr val="000000"/>
              </a:solidFill>
              <a:latin typeface="Arial"/>
              <a:ea typeface="Arial"/>
              <a:cs typeface="Arial"/>
              <a:sym typeface="Arial"/>
            </a:endParaRPr>
          </a:p>
        </p:txBody>
      </p:sp>
      <p:grpSp>
        <p:nvGrpSpPr>
          <p:cNvPr id="5" name="Group 4">
            <a:extLst>
              <a:ext uri="{FF2B5EF4-FFF2-40B4-BE49-F238E27FC236}">
                <a16:creationId xmlns:a16="http://schemas.microsoft.com/office/drawing/2014/main" id="{5F20DB2E-8BE7-E157-A2E7-D72C3AA0E248}"/>
              </a:ext>
            </a:extLst>
          </p:cNvPr>
          <p:cNvGrpSpPr/>
          <p:nvPr/>
        </p:nvGrpSpPr>
        <p:grpSpPr>
          <a:xfrm>
            <a:off x="4395260" y="1473349"/>
            <a:ext cx="3401480" cy="2429825"/>
            <a:chOff x="4221921" y="3575050"/>
            <a:chExt cx="3401480" cy="2429825"/>
          </a:xfrm>
        </p:grpSpPr>
        <p:pic>
          <p:nvPicPr>
            <p:cNvPr id="6" name="Google Shape;74;g121d56073f1_0_12">
              <a:extLst>
                <a:ext uri="{FF2B5EF4-FFF2-40B4-BE49-F238E27FC236}">
                  <a16:creationId xmlns:a16="http://schemas.microsoft.com/office/drawing/2014/main" id="{F5E471FB-E59C-831C-75BB-D732A168DCEF}"/>
                </a:ext>
              </a:extLst>
            </p:cNvPr>
            <p:cNvPicPr preferRelativeResize="0"/>
            <p:nvPr/>
          </p:nvPicPr>
          <p:blipFill rotWithShape="1">
            <a:blip r:embed="rId3">
              <a:alphaModFix/>
            </a:blip>
            <a:srcRect/>
            <a:stretch/>
          </p:blipFill>
          <p:spPr>
            <a:xfrm>
              <a:off x="6155280" y="4918800"/>
              <a:ext cx="1468119" cy="1086075"/>
            </a:xfrm>
            <a:prstGeom prst="rect">
              <a:avLst/>
            </a:prstGeom>
            <a:noFill/>
            <a:ln>
              <a:noFill/>
            </a:ln>
          </p:spPr>
        </p:pic>
        <p:pic>
          <p:nvPicPr>
            <p:cNvPr id="7" name="Google Shape;75;g121d56073f1_0_12">
              <a:extLst>
                <a:ext uri="{FF2B5EF4-FFF2-40B4-BE49-F238E27FC236}">
                  <a16:creationId xmlns:a16="http://schemas.microsoft.com/office/drawing/2014/main" id="{EEE567B8-5364-46B2-975F-A67D3E4FC4D6}"/>
                </a:ext>
              </a:extLst>
            </p:cNvPr>
            <p:cNvPicPr preferRelativeResize="0"/>
            <p:nvPr/>
          </p:nvPicPr>
          <p:blipFill rotWithShape="1">
            <a:blip r:embed="rId3">
              <a:alphaModFix/>
            </a:blip>
            <a:srcRect/>
            <a:stretch/>
          </p:blipFill>
          <p:spPr>
            <a:xfrm>
              <a:off x="4338834" y="3575050"/>
              <a:ext cx="3284567" cy="2429825"/>
            </a:xfrm>
            <a:prstGeom prst="rect">
              <a:avLst/>
            </a:prstGeom>
            <a:noFill/>
            <a:ln>
              <a:noFill/>
            </a:ln>
          </p:spPr>
        </p:pic>
        <p:pic>
          <p:nvPicPr>
            <p:cNvPr id="8" name="Google Shape;76;g121d56073f1_0_12">
              <a:extLst>
                <a:ext uri="{FF2B5EF4-FFF2-40B4-BE49-F238E27FC236}">
                  <a16:creationId xmlns:a16="http://schemas.microsoft.com/office/drawing/2014/main" id="{A71346DF-5A83-38AC-EE1F-7D8DA86F5F57}"/>
                </a:ext>
              </a:extLst>
            </p:cNvPr>
            <p:cNvPicPr preferRelativeResize="0"/>
            <p:nvPr/>
          </p:nvPicPr>
          <p:blipFill rotWithShape="1">
            <a:blip r:embed="rId4">
              <a:alphaModFix/>
            </a:blip>
            <a:srcRect/>
            <a:stretch/>
          </p:blipFill>
          <p:spPr>
            <a:xfrm>
              <a:off x="4221921" y="3871475"/>
              <a:ext cx="2755450" cy="1836974"/>
            </a:xfrm>
            <a:prstGeom prst="rect">
              <a:avLst/>
            </a:prstGeom>
            <a:noFill/>
            <a:ln>
              <a:noFill/>
            </a:ln>
          </p:spPr>
        </p:pic>
      </p:grpSp>
    </p:spTree>
    <p:extLst>
      <p:ext uri="{BB962C8B-B14F-4D97-AF65-F5344CB8AC3E}">
        <p14:creationId xmlns:p14="http://schemas.microsoft.com/office/powerpoint/2010/main" val="398561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title"/>
          </p:nvPr>
        </p:nvSpPr>
        <p:spPr>
          <a:xfrm>
            <a:off x="838200" y="365125"/>
            <a:ext cx="10300855" cy="82888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200"/>
              <a:buFont typeface="Arial"/>
              <a:buNone/>
            </a:pPr>
            <a:r>
              <a:rPr lang="en-US" sz="3200">
                <a:solidFill>
                  <a:srgbClr val="003594"/>
                </a:solidFill>
                <a:latin typeface="Arial" panose="020B0604020202020204" pitchFamily="34" charset="0"/>
                <a:cs typeface="Arial" panose="020B0604020202020204" pitchFamily="34" charset="0"/>
              </a:rPr>
              <a:t>Light one column layout</a:t>
            </a:r>
            <a:endParaRPr sz="3200">
              <a:solidFill>
                <a:srgbClr val="003594"/>
              </a:solidFill>
              <a:latin typeface="Arial" panose="020B0604020202020204" pitchFamily="34" charset="0"/>
              <a:cs typeface="Arial" panose="020B0604020202020204" pitchFamily="34" charset="0"/>
            </a:endParaRPr>
          </a:p>
        </p:txBody>
      </p:sp>
      <p:sp>
        <p:nvSpPr>
          <p:cNvPr id="125" name="Google Shape;125;p7"/>
          <p:cNvSpPr txBox="1">
            <a:spLocks noGrp="1"/>
          </p:cNvSpPr>
          <p:nvPr>
            <p:ph type="body" idx="1"/>
          </p:nvPr>
        </p:nvSpPr>
        <p:spPr>
          <a:xfrm>
            <a:off x="838199" y="1374244"/>
            <a:ext cx="10301288" cy="42640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600"/>
              <a:buNone/>
            </a:pPr>
            <a:r>
              <a:rPr lang="en-US" sz="1600" b="1">
                <a:solidFill>
                  <a:srgbClr val="636569"/>
                </a:solidFill>
                <a:latin typeface="Arial" panose="020B0604020202020204" pitchFamily="34" charset="0"/>
                <a:cs typeface="Arial" panose="020B0604020202020204" pitchFamily="34" charset="0"/>
              </a:rPr>
              <a:t>Subtitle – level 1</a:t>
            </a:r>
            <a:endParaRPr sz="1600" b="1">
              <a:solidFill>
                <a:srgbClr val="636569"/>
              </a:solidFill>
              <a:latin typeface="Arial" panose="020B0604020202020204" pitchFamily="34" charset="0"/>
              <a:cs typeface="Arial" panose="020B0604020202020204" pitchFamily="34" charset="0"/>
            </a:endParaRPr>
          </a:p>
          <a:p>
            <a:pPr marL="0" lvl="1" indent="0" algn="l" rtl="0">
              <a:lnSpc>
                <a:spcPct val="100000"/>
              </a:lnSpc>
              <a:spcBef>
                <a:spcPts val="300"/>
              </a:spcBef>
              <a:spcAft>
                <a:spcPts val="0"/>
              </a:spcAft>
              <a:buClr>
                <a:schemeClr val="dk1"/>
              </a:buClr>
              <a:buSzPts val="1400"/>
              <a:buNone/>
            </a:pPr>
            <a:r>
              <a:rPr lang="en-US" sz="1400">
                <a:solidFill>
                  <a:srgbClr val="636569"/>
                </a:solidFill>
                <a:latin typeface="Arial" panose="020B0604020202020204" pitchFamily="34" charset="0"/>
                <a:cs typeface="Arial" panose="020B0604020202020204" pitchFamily="34" charset="0"/>
              </a:rPr>
              <a:t>Body text – level 2</a:t>
            </a:r>
            <a:endParaRPr sz="1400">
              <a:solidFill>
                <a:srgbClr val="636569"/>
              </a:solidFill>
              <a:latin typeface="Arial" panose="020B0604020202020204" pitchFamily="34" charset="0"/>
              <a:cs typeface="Arial" panose="020B0604020202020204" pitchFamily="34" charset="0"/>
            </a:endParaRPr>
          </a:p>
          <a:p>
            <a:pPr marL="180000" lvl="2" indent="-180000" algn="l" rtl="0">
              <a:lnSpc>
                <a:spcPct val="100000"/>
              </a:lnSpc>
              <a:spcBef>
                <a:spcPts val="300"/>
              </a:spcBef>
              <a:spcAft>
                <a:spcPts val="0"/>
              </a:spcAft>
              <a:buSzPts val="1400"/>
              <a:buChar char="•"/>
            </a:pPr>
            <a:r>
              <a:rPr lang="en-US" sz="1200">
                <a:solidFill>
                  <a:srgbClr val="636569"/>
                </a:solidFill>
                <a:latin typeface="Arial" panose="020B0604020202020204" pitchFamily="34" charset="0"/>
                <a:cs typeface="Arial" panose="020B0604020202020204" pitchFamily="34" charset="0"/>
              </a:rPr>
              <a:t>Bullet text – level 3</a:t>
            </a:r>
            <a:endParaRPr sz="1200">
              <a:solidFill>
                <a:srgbClr val="636569"/>
              </a:solidFill>
              <a:latin typeface="Arial" panose="020B0604020202020204" pitchFamily="34" charset="0"/>
              <a:cs typeface="Arial" panose="020B0604020202020204" pitchFamily="34" charset="0"/>
            </a:endParaRPr>
          </a:p>
          <a:p>
            <a:pPr marL="360000" lvl="3" indent="-179999" algn="l" rtl="0">
              <a:lnSpc>
                <a:spcPct val="100000"/>
              </a:lnSpc>
              <a:spcBef>
                <a:spcPts val="300"/>
              </a:spcBef>
              <a:spcAft>
                <a:spcPts val="0"/>
              </a:spcAft>
              <a:buClr>
                <a:schemeClr val="dk1"/>
              </a:buClr>
              <a:buSzPts val="1400"/>
              <a:buChar char="•"/>
            </a:pPr>
            <a:r>
              <a:rPr lang="en-US" sz="1100">
                <a:solidFill>
                  <a:srgbClr val="636569"/>
                </a:solidFill>
                <a:latin typeface="Arial" panose="020B0604020202020204" pitchFamily="34" charset="0"/>
                <a:cs typeface="Arial" panose="020B0604020202020204" pitchFamily="34" charset="0"/>
              </a:rPr>
              <a:t>Sub bullet text – level 4</a:t>
            </a:r>
            <a:endParaRPr sz="1100">
              <a:solidFill>
                <a:srgbClr val="636569"/>
              </a:solidFill>
              <a:latin typeface="Arial" panose="020B0604020202020204" pitchFamily="34" charset="0"/>
              <a:cs typeface="Arial" panose="020B0604020202020204" pitchFamily="34" charset="0"/>
            </a:endParaRPr>
          </a:p>
          <a:p>
            <a:pPr marL="540000" lvl="4" indent="-179999" algn="l" rtl="0">
              <a:lnSpc>
                <a:spcPct val="100000"/>
              </a:lnSpc>
              <a:spcBef>
                <a:spcPts val="300"/>
              </a:spcBef>
              <a:spcAft>
                <a:spcPts val="0"/>
              </a:spcAft>
              <a:buSzPts val="1400"/>
              <a:buChar char="•"/>
            </a:pPr>
            <a:r>
              <a:rPr lang="en-US" sz="1100">
                <a:solidFill>
                  <a:srgbClr val="636569"/>
                </a:solidFill>
                <a:latin typeface="Arial" panose="020B0604020202020204" pitchFamily="34" charset="0"/>
                <a:cs typeface="Arial" panose="020B0604020202020204" pitchFamily="34" charset="0"/>
              </a:rPr>
              <a:t>Sub bullet indent text – level 5</a:t>
            </a:r>
            <a:endParaRPr sz="1100">
              <a:solidFill>
                <a:srgbClr val="636569"/>
              </a:solidFill>
              <a:latin typeface="Arial" panose="020B0604020202020204" pitchFamily="34" charset="0"/>
              <a:cs typeface="Arial" panose="020B0604020202020204" pitchFamily="34" charset="0"/>
            </a:endParaRPr>
          </a:p>
          <a:p>
            <a:pPr marL="180000" lvl="5" indent="-180000" algn="l" rtl="0">
              <a:lnSpc>
                <a:spcPct val="100000"/>
              </a:lnSpc>
              <a:spcBef>
                <a:spcPts val="300"/>
              </a:spcBef>
              <a:spcAft>
                <a:spcPts val="0"/>
              </a:spcAft>
              <a:buSzPts val="1400"/>
              <a:buAutoNum type="arabicPeriod"/>
            </a:pPr>
            <a:r>
              <a:rPr lang="en-US" sz="1100">
                <a:solidFill>
                  <a:srgbClr val="636569"/>
                </a:solidFill>
                <a:latin typeface="Arial" panose="020B0604020202020204" pitchFamily="34" charset="0"/>
                <a:cs typeface="Arial" panose="020B0604020202020204" pitchFamily="34" charset="0"/>
              </a:rPr>
              <a:t>Numbered list text – level 6</a:t>
            </a:r>
            <a:endParaRPr sz="1100">
              <a:solidFill>
                <a:srgbClr val="636569"/>
              </a:solidFill>
              <a:latin typeface="Arial" panose="020B0604020202020204" pitchFamily="34" charset="0"/>
              <a:cs typeface="Arial" panose="020B0604020202020204" pitchFamily="34" charset="0"/>
            </a:endParaRPr>
          </a:p>
          <a:p>
            <a:pPr marL="360000" lvl="6" indent="-179999" algn="l" rtl="0">
              <a:lnSpc>
                <a:spcPct val="100000"/>
              </a:lnSpc>
              <a:spcBef>
                <a:spcPts val="300"/>
              </a:spcBef>
              <a:spcAft>
                <a:spcPts val="0"/>
              </a:spcAft>
              <a:buSzPts val="1400"/>
              <a:buAutoNum type="alphaLcPeriod"/>
            </a:pPr>
            <a:r>
              <a:rPr lang="en-US" sz="1100">
                <a:solidFill>
                  <a:srgbClr val="636569"/>
                </a:solidFill>
                <a:latin typeface="Arial" panose="020B0604020202020204" pitchFamily="34" charset="0"/>
                <a:cs typeface="Arial" panose="020B0604020202020204" pitchFamily="34" charset="0"/>
              </a:rPr>
              <a:t>Sub numbered list text (Alpha) – level 7</a:t>
            </a:r>
            <a:endParaRPr sz="1100">
              <a:solidFill>
                <a:srgbClr val="636569"/>
              </a:solidFill>
              <a:latin typeface="Arial" panose="020B0604020202020204" pitchFamily="34" charset="0"/>
              <a:cs typeface="Arial" panose="020B0604020202020204" pitchFamily="34" charset="0"/>
            </a:endParaRPr>
          </a:p>
          <a:p>
            <a:pPr marL="540000" lvl="7" indent="-179999" algn="l" rtl="0">
              <a:lnSpc>
                <a:spcPct val="100000"/>
              </a:lnSpc>
              <a:spcBef>
                <a:spcPts val="300"/>
              </a:spcBef>
              <a:spcAft>
                <a:spcPts val="0"/>
              </a:spcAft>
              <a:buSzPts val="1400"/>
              <a:buAutoNum type="romanLcPeriod"/>
            </a:pPr>
            <a:r>
              <a:rPr lang="en-US" sz="1100">
                <a:solidFill>
                  <a:srgbClr val="636569"/>
                </a:solidFill>
                <a:latin typeface="Arial" panose="020B0604020202020204" pitchFamily="34" charset="0"/>
                <a:cs typeface="Arial" panose="020B0604020202020204" pitchFamily="34" charset="0"/>
              </a:rPr>
              <a:t>Sub indent numbered list text (Roman) – level 8</a:t>
            </a:r>
            <a:endParaRPr sz="1100">
              <a:solidFill>
                <a:srgbClr val="636569"/>
              </a:solidFill>
              <a:latin typeface="Arial" panose="020B0604020202020204" pitchFamily="34" charset="0"/>
              <a:cs typeface="Arial" panose="020B0604020202020204" pitchFamily="34" charset="0"/>
            </a:endParaRPr>
          </a:p>
          <a:p>
            <a:pPr marL="0" lvl="0" indent="0" algn="l" rtl="0">
              <a:lnSpc>
                <a:spcPct val="100000"/>
              </a:lnSpc>
              <a:spcBef>
                <a:spcPts val="300"/>
              </a:spcBef>
              <a:spcAft>
                <a:spcPts val="0"/>
              </a:spcAft>
              <a:buClr>
                <a:schemeClr val="dk1"/>
              </a:buClr>
              <a:buSzPts val="1600"/>
              <a:buNone/>
            </a:pPr>
            <a:endParaRPr sz="1600">
              <a:solidFill>
                <a:srgbClr val="636569"/>
              </a:solidFill>
              <a:latin typeface="Arial" panose="020B0604020202020204" pitchFamily="34" charset="0"/>
              <a:cs typeface="Arial" panose="020B0604020202020204" pitchFamily="34" charset="0"/>
            </a:endParaRPr>
          </a:p>
        </p:txBody>
      </p:sp>
      <p:sp>
        <p:nvSpPr>
          <p:cNvPr id="4" name="Google Shape;144;p9">
            <a:extLst>
              <a:ext uri="{FF2B5EF4-FFF2-40B4-BE49-F238E27FC236}">
                <a16:creationId xmlns:a16="http://schemas.microsoft.com/office/drawing/2014/main" id="{4AAE5CDC-250E-2D59-E0F4-BF067B142F2D}"/>
              </a:ext>
            </a:extLst>
          </p:cNvPr>
          <p:cNvSpPr txBox="1">
            <a:spLocks/>
          </p:cNvSpPr>
          <p:nvPr/>
        </p:nvSpPr>
        <p:spPr>
          <a:xfrm>
            <a:off x="1663391" y="5963468"/>
            <a:ext cx="5720643" cy="365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00" b="0" i="0" u="none" strike="noStrike" kern="0" cap="none" spc="0" normalizeH="0" baseline="0" noProof="0">
                <a:ln>
                  <a:noFill/>
                </a:ln>
                <a:solidFill>
                  <a:srgbClr val="636569"/>
                </a:solidFill>
                <a:effectLst/>
                <a:uLnTx/>
                <a:uFillTx/>
                <a:latin typeface="Arial"/>
                <a:cs typeface="Arial"/>
                <a:sym typeface="Arial"/>
              </a:rPr>
              <a:t>Footer information if needed if not please delete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a:spLocks noGrp="1"/>
          </p:cNvSpPr>
          <p:nvPr>
            <p:ph type="sldNum" idx="12"/>
          </p:nvPr>
        </p:nvSpPr>
        <p:spPr>
          <a:xfrm>
            <a:off x="838199" y="6409052"/>
            <a:ext cx="272684" cy="199068"/>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0097CE"/>
                </a:solidFill>
              </a:rPr>
              <a:t>6</a:t>
            </a:fld>
            <a:endParaRPr>
              <a:solidFill>
                <a:srgbClr val="0097CE"/>
              </a:solidFill>
            </a:endParaRPr>
          </a:p>
        </p:txBody>
      </p:sp>
      <p:pic>
        <p:nvPicPr>
          <p:cNvPr id="142" name="Google Shape;142;p9"/>
          <p:cNvPicPr preferRelativeResize="0">
            <a:picLocks noGrp="1"/>
          </p:cNvPicPr>
          <p:nvPr>
            <p:ph type="pic" idx="2"/>
          </p:nvPr>
        </p:nvPicPr>
        <p:blipFill rotWithShape="1">
          <a:blip r:embed="rId3">
            <a:alphaModFix/>
          </a:blip>
          <a:srcRect l="17704" r="35011"/>
          <a:stretch/>
        </p:blipFill>
        <p:spPr>
          <a:xfrm>
            <a:off x="7072525" y="534053"/>
            <a:ext cx="5119474" cy="6038704"/>
          </a:xfrm>
          <a:prstGeom prst="rect">
            <a:avLst/>
          </a:prstGeom>
          <a:noFill/>
          <a:ln>
            <a:noFill/>
          </a:ln>
        </p:spPr>
      </p:pic>
      <p:sp>
        <p:nvSpPr>
          <p:cNvPr id="8" name="Google Shape;124;p7">
            <a:extLst>
              <a:ext uri="{FF2B5EF4-FFF2-40B4-BE49-F238E27FC236}">
                <a16:creationId xmlns:a16="http://schemas.microsoft.com/office/drawing/2014/main" id="{D87BBEBD-6FE9-D5C9-F560-CE43CC6B1B78}"/>
              </a:ext>
            </a:extLst>
          </p:cNvPr>
          <p:cNvSpPr txBox="1">
            <a:spLocks noGrp="1"/>
          </p:cNvSpPr>
          <p:nvPr>
            <p:ph type="title"/>
          </p:nvPr>
        </p:nvSpPr>
        <p:spPr>
          <a:xfrm>
            <a:off x="838200" y="365125"/>
            <a:ext cx="10300855" cy="82888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200"/>
              <a:buFont typeface="Arial"/>
              <a:buNone/>
            </a:pPr>
            <a:r>
              <a:rPr lang="en-US" sz="3200">
                <a:solidFill>
                  <a:srgbClr val="003594"/>
                </a:solidFill>
                <a:latin typeface="Arial" panose="020B0604020202020204" pitchFamily="34" charset="0"/>
                <a:cs typeface="Arial" panose="020B0604020202020204" pitchFamily="34" charset="0"/>
              </a:rPr>
              <a:t>Light one column layout</a:t>
            </a:r>
            <a:endParaRPr sz="3200">
              <a:solidFill>
                <a:srgbClr val="003594"/>
              </a:solidFill>
              <a:latin typeface="Arial" panose="020B0604020202020204" pitchFamily="34" charset="0"/>
              <a:cs typeface="Arial" panose="020B0604020202020204" pitchFamily="34" charset="0"/>
            </a:endParaRPr>
          </a:p>
        </p:txBody>
      </p:sp>
      <p:sp>
        <p:nvSpPr>
          <p:cNvPr id="9" name="Google Shape;125;p7">
            <a:extLst>
              <a:ext uri="{FF2B5EF4-FFF2-40B4-BE49-F238E27FC236}">
                <a16:creationId xmlns:a16="http://schemas.microsoft.com/office/drawing/2014/main" id="{B9C7BD34-5B56-4199-EFB9-CA4D64372801}"/>
              </a:ext>
            </a:extLst>
          </p:cNvPr>
          <p:cNvSpPr txBox="1">
            <a:spLocks noGrp="1"/>
          </p:cNvSpPr>
          <p:nvPr>
            <p:ph type="body" idx="1"/>
          </p:nvPr>
        </p:nvSpPr>
        <p:spPr>
          <a:xfrm>
            <a:off x="838199" y="1374244"/>
            <a:ext cx="10301288" cy="42640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600"/>
              <a:buNone/>
            </a:pPr>
            <a:r>
              <a:rPr lang="en-US" sz="1600" b="1" dirty="0">
                <a:solidFill>
                  <a:srgbClr val="636569"/>
                </a:solidFill>
                <a:latin typeface="Arial" panose="020B0604020202020204" pitchFamily="34" charset="0"/>
                <a:cs typeface="Arial" panose="020B0604020202020204" pitchFamily="34" charset="0"/>
              </a:rPr>
              <a:t>Subtitle – level 1</a:t>
            </a:r>
            <a:endParaRPr sz="1600" b="1" dirty="0">
              <a:solidFill>
                <a:srgbClr val="636569"/>
              </a:solidFill>
              <a:latin typeface="Arial" panose="020B0604020202020204" pitchFamily="34" charset="0"/>
              <a:cs typeface="Arial" panose="020B0604020202020204" pitchFamily="34" charset="0"/>
            </a:endParaRPr>
          </a:p>
          <a:p>
            <a:pPr marL="0" lvl="1" indent="0" algn="l" rtl="0">
              <a:lnSpc>
                <a:spcPct val="100000"/>
              </a:lnSpc>
              <a:spcBef>
                <a:spcPts val="300"/>
              </a:spcBef>
              <a:spcAft>
                <a:spcPts val="0"/>
              </a:spcAft>
              <a:buClr>
                <a:schemeClr val="dk1"/>
              </a:buClr>
              <a:buSzPts val="1400"/>
              <a:buNone/>
            </a:pPr>
            <a:r>
              <a:rPr lang="en-US" sz="1400" dirty="0">
                <a:solidFill>
                  <a:srgbClr val="636569"/>
                </a:solidFill>
                <a:latin typeface="Arial" panose="020B0604020202020204" pitchFamily="34" charset="0"/>
                <a:cs typeface="Arial" panose="020B0604020202020204" pitchFamily="34" charset="0"/>
              </a:rPr>
              <a:t>Body text – level 2</a:t>
            </a:r>
            <a:endParaRPr sz="1400" dirty="0">
              <a:solidFill>
                <a:srgbClr val="636569"/>
              </a:solidFill>
              <a:latin typeface="Arial" panose="020B0604020202020204" pitchFamily="34" charset="0"/>
              <a:cs typeface="Arial" panose="020B0604020202020204" pitchFamily="34" charset="0"/>
            </a:endParaRPr>
          </a:p>
          <a:p>
            <a:pPr marL="180000" lvl="2" indent="-180000" algn="l" rtl="0">
              <a:lnSpc>
                <a:spcPct val="100000"/>
              </a:lnSpc>
              <a:spcBef>
                <a:spcPts val="300"/>
              </a:spcBef>
              <a:spcAft>
                <a:spcPts val="0"/>
              </a:spcAft>
              <a:buSzPts val="1400"/>
              <a:buChar char="•"/>
            </a:pPr>
            <a:r>
              <a:rPr lang="en-US" sz="1200" dirty="0">
                <a:solidFill>
                  <a:srgbClr val="636569"/>
                </a:solidFill>
                <a:latin typeface="Arial" panose="020B0604020202020204" pitchFamily="34" charset="0"/>
                <a:cs typeface="Arial" panose="020B0604020202020204" pitchFamily="34" charset="0"/>
              </a:rPr>
              <a:t>Bullet text – level 3</a:t>
            </a:r>
            <a:endParaRPr sz="1200" dirty="0">
              <a:solidFill>
                <a:srgbClr val="636569"/>
              </a:solidFill>
              <a:latin typeface="Arial" panose="020B0604020202020204" pitchFamily="34" charset="0"/>
              <a:cs typeface="Arial" panose="020B0604020202020204" pitchFamily="34" charset="0"/>
            </a:endParaRPr>
          </a:p>
          <a:p>
            <a:pPr marL="360000" lvl="3" indent="-179999" algn="l" rtl="0">
              <a:lnSpc>
                <a:spcPct val="100000"/>
              </a:lnSpc>
              <a:spcBef>
                <a:spcPts val="300"/>
              </a:spcBef>
              <a:spcAft>
                <a:spcPts val="0"/>
              </a:spcAft>
              <a:buClr>
                <a:schemeClr val="dk1"/>
              </a:buClr>
              <a:buSzPts val="1400"/>
              <a:buChar char="•"/>
            </a:pPr>
            <a:r>
              <a:rPr lang="en-US" sz="1100" dirty="0">
                <a:solidFill>
                  <a:srgbClr val="636569"/>
                </a:solidFill>
                <a:latin typeface="Arial" panose="020B0604020202020204" pitchFamily="34" charset="0"/>
                <a:cs typeface="Arial" panose="020B0604020202020204" pitchFamily="34" charset="0"/>
              </a:rPr>
              <a:t>Sub bullet text – level 4</a:t>
            </a:r>
            <a:endParaRPr sz="1100" dirty="0">
              <a:solidFill>
                <a:srgbClr val="636569"/>
              </a:solidFill>
              <a:latin typeface="Arial" panose="020B0604020202020204" pitchFamily="34" charset="0"/>
              <a:cs typeface="Arial" panose="020B0604020202020204" pitchFamily="34" charset="0"/>
            </a:endParaRPr>
          </a:p>
          <a:p>
            <a:pPr marL="540000" lvl="4" indent="-179999" algn="l" rtl="0">
              <a:lnSpc>
                <a:spcPct val="100000"/>
              </a:lnSpc>
              <a:spcBef>
                <a:spcPts val="300"/>
              </a:spcBef>
              <a:spcAft>
                <a:spcPts val="0"/>
              </a:spcAft>
              <a:buSzPts val="1400"/>
              <a:buChar char="•"/>
            </a:pPr>
            <a:r>
              <a:rPr lang="en-US" sz="1100" dirty="0">
                <a:solidFill>
                  <a:srgbClr val="636569"/>
                </a:solidFill>
                <a:latin typeface="Arial" panose="020B0604020202020204" pitchFamily="34" charset="0"/>
                <a:cs typeface="Arial" panose="020B0604020202020204" pitchFamily="34" charset="0"/>
              </a:rPr>
              <a:t>Sub bullet indent text – level 5</a:t>
            </a:r>
            <a:endParaRPr sz="1100" dirty="0">
              <a:solidFill>
                <a:srgbClr val="636569"/>
              </a:solidFill>
              <a:latin typeface="Arial" panose="020B0604020202020204" pitchFamily="34" charset="0"/>
              <a:cs typeface="Arial" panose="020B0604020202020204" pitchFamily="34" charset="0"/>
            </a:endParaRPr>
          </a:p>
          <a:p>
            <a:pPr marL="180000" lvl="5" indent="-180000" algn="l" rtl="0">
              <a:lnSpc>
                <a:spcPct val="100000"/>
              </a:lnSpc>
              <a:spcBef>
                <a:spcPts val="300"/>
              </a:spcBef>
              <a:spcAft>
                <a:spcPts val="0"/>
              </a:spcAft>
              <a:buSzPts val="1400"/>
              <a:buAutoNum type="arabicPeriod"/>
            </a:pPr>
            <a:r>
              <a:rPr lang="en-US" sz="1100" dirty="0">
                <a:solidFill>
                  <a:srgbClr val="636569"/>
                </a:solidFill>
                <a:latin typeface="Arial" panose="020B0604020202020204" pitchFamily="34" charset="0"/>
                <a:cs typeface="Arial" panose="020B0604020202020204" pitchFamily="34" charset="0"/>
              </a:rPr>
              <a:t>Numbered list text – level 6</a:t>
            </a:r>
            <a:endParaRPr sz="1100" dirty="0">
              <a:solidFill>
                <a:srgbClr val="636569"/>
              </a:solidFill>
              <a:latin typeface="Arial" panose="020B0604020202020204" pitchFamily="34" charset="0"/>
              <a:cs typeface="Arial" panose="020B0604020202020204" pitchFamily="34" charset="0"/>
            </a:endParaRPr>
          </a:p>
          <a:p>
            <a:pPr marL="360000" lvl="6" indent="-179999" algn="l" rtl="0">
              <a:lnSpc>
                <a:spcPct val="100000"/>
              </a:lnSpc>
              <a:spcBef>
                <a:spcPts val="300"/>
              </a:spcBef>
              <a:spcAft>
                <a:spcPts val="0"/>
              </a:spcAft>
              <a:buSzPts val="1400"/>
              <a:buAutoNum type="alphaLcPeriod"/>
            </a:pPr>
            <a:r>
              <a:rPr lang="en-US" sz="1100" dirty="0">
                <a:solidFill>
                  <a:srgbClr val="636569"/>
                </a:solidFill>
                <a:latin typeface="Arial" panose="020B0604020202020204" pitchFamily="34" charset="0"/>
                <a:cs typeface="Arial" panose="020B0604020202020204" pitchFamily="34" charset="0"/>
              </a:rPr>
              <a:t>Sub numbered list text (Alpha) – level 7</a:t>
            </a:r>
            <a:endParaRPr sz="1100" dirty="0">
              <a:solidFill>
                <a:srgbClr val="636569"/>
              </a:solidFill>
              <a:latin typeface="Arial" panose="020B0604020202020204" pitchFamily="34" charset="0"/>
              <a:cs typeface="Arial" panose="020B0604020202020204" pitchFamily="34" charset="0"/>
            </a:endParaRPr>
          </a:p>
          <a:p>
            <a:pPr marL="540000" lvl="7" indent="-179999" algn="l" rtl="0">
              <a:lnSpc>
                <a:spcPct val="100000"/>
              </a:lnSpc>
              <a:spcBef>
                <a:spcPts val="300"/>
              </a:spcBef>
              <a:spcAft>
                <a:spcPts val="0"/>
              </a:spcAft>
              <a:buSzPts val="1400"/>
              <a:buAutoNum type="romanLcPeriod"/>
            </a:pPr>
            <a:r>
              <a:rPr lang="en-US" sz="1100" dirty="0">
                <a:solidFill>
                  <a:srgbClr val="636569"/>
                </a:solidFill>
                <a:latin typeface="Arial" panose="020B0604020202020204" pitchFamily="34" charset="0"/>
                <a:cs typeface="Arial" panose="020B0604020202020204" pitchFamily="34" charset="0"/>
              </a:rPr>
              <a:t>Sub indent numbered list text (Roman) – level 8</a:t>
            </a:r>
            <a:endParaRPr sz="1100" dirty="0">
              <a:solidFill>
                <a:srgbClr val="636569"/>
              </a:solidFill>
              <a:latin typeface="Arial" panose="020B0604020202020204" pitchFamily="34" charset="0"/>
              <a:cs typeface="Arial" panose="020B0604020202020204" pitchFamily="34" charset="0"/>
            </a:endParaRPr>
          </a:p>
          <a:p>
            <a:pPr marL="0" lvl="0" indent="0" algn="l" rtl="0">
              <a:lnSpc>
                <a:spcPct val="100000"/>
              </a:lnSpc>
              <a:spcBef>
                <a:spcPts val="300"/>
              </a:spcBef>
              <a:spcAft>
                <a:spcPts val="0"/>
              </a:spcAft>
              <a:buClr>
                <a:schemeClr val="dk1"/>
              </a:buClr>
              <a:buSzPts val="1600"/>
              <a:buNone/>
            </a:pPr>
            <a:endParaRPr sz="1600" dirty="0">
              <a:solidFill>
                <a:srgbClr val="636569"/>
              </a:solidFill>
              <a:latin typeface="Arial" panose="020B0604020202020204" pitchFamily="34" charset="0"/>
              <a:cs typeface="Arial" panose="020B0604020202020204" pitchFamily="34" charset="0"/>
            </a:endParaRPr>
          </a:p>
        </p:txBody>
      </p:sp>
      <p:sp>
        <p:nvSpPr>
          <p:cNvPr id="10" name="Google Shape;144;p9">
            <a:extLst>
              <a:ext uri="{FF2B5EF4-FFF2-40B4-BE49-F238E27FC236}">
                <a16:creationId xmlns:a16="http://schemas.microsoft.com/office/drawing/2014/main" id="{ABA8B4B1-C7DA-0465-8934-19446B1D1919}"/>
              </a:ext>
            </a:extLst>
          </p:cNvPr>
          <p:cNvSpPr txBox="1">
            <a:spLocks/>
          </p:cNvSpPr>
          <p:nvPr/>
        </p:nvSpPr>
        <p:spPr>
          <a:xfrm>
            <a:off x="838200" y="5818503"/>
            <a:ext cx="5720643" cy="365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00" b="0" i="0" u="none" strike="noStrike" kern="0" cap="none" spc="0" normalizeH="0" baseline="0" noProof="0">
                <a:ln>
                  <a:noFill/>
                </a:ln>
                <a:solidFill>
                  <a:srgbClr val="636569"/>
                </a:solidFill>
                <a:effectLst/>
                <a:uLnTx/>
                <a:uFillTx/>
                <a:latin typeface="Arial"/>
                <a:cs typeface="Arial"/>
                <a:sym typeface="Arial"/>
              </a:rPr>
              <a:t>Footer information if needed if not please delete</a:t>
            </a:r>
          </a:p>
        </p:txBody>
      </p:sp>
      <p:sp>
        <p:nvSpPr>
          <p:cNvPr id="2" name="Rettangolo 1">
            <a:extLst>
              <a:ext uri="{FF2B5EF4-FFF2-40B4-BE49-F238E27FC236}">
                <a16:creationId xmlns:a16="http://schemas.microsoft.com/office/drawing/2014/main" id="{AFE95E07-CF49-7BF9-E0C7-D67238DD6EAF}"/>
              </a:ext>
            </a:extLst>
          </p:cNvPr>
          <p:cNvSpPr/>
          <p:nvPr/>
        </p:nvSpPr>
        <p:spPr>
          <a:xfrm>
            <a:off x="7888747" y="3201511"/>
            <a:ext cx="3776996" cy="923330"/>
          </a:xfrm>
          <a:prstGeom prst="rect">
            <a:avLst/>
          </a:prstGeom>
          <a:noFill/>
        </p:spPr>
        <p:txBody>
          <a:bodyPr wrap="none" lIns="91440" tIns="45720" rIns="91440" bIns="45720">
            <a:spAutoFit/>
          </a:bodyPr>
          <a:lstStyle/>
          <a:p>
            <a:pPr algn="ctr"/>
            <a:r>
              <a:rPr lang="it-IT" sz="5400" b="0" cap="none" spc="0" dirty="0" err="1">
                <a:ln w="0"/>
                <a:gradFill>
                  <a:gsLst>
                    <a:gs pos="21000">
                      <a:srgbClr val="53575C"/>
                    </a:gs>
                    <a:gs pos="88000">
                      <a:srgbClr val="C5C7CA"/>
                    </a:gs>
                  </a:gsLst>
                  <a:lin ang="5400000"/>
                </a:gradFill>
                <a:effectLst/>
                <a:latin typeface="Arial" panose="020B0604020202020204" pitchFamily="34" charset="0"/>
                <a:cs typeface="Arial" panose="020B0604020202020204" pitchFamily="34" charset="0"/>
              </a:rPr>
              <a:t>placeholder</a:t>
            </a:r>
            <a:endParaRPr lang="it-IT" sz="5400" b="0" cap="none" spc="0" dirty="0">
              <a:ln w="0"/>
              <a:gradFill>
                <a:gsLst>
                  <a:gs pos="21000">
                    <a:srgbClr val="53575C"/>
                  </a:gs>
                  <a:gs pos="88000">
                    <a:srgbClr val="C5C7CA"/>
                  </a:gs>
                </a:gsLst>
                <a:lin ang="5400000"/>
              </a:gradFill>
              <a:effectLst/>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0"/>
          <p:cNvSpPr txBox="1">
            <a:spLocks noGrp="1"/>
          </p:cNvSpPr>
          <p:nvPr>
            <p:ph type="title"/>
          </p:nvPr>
        </p:nvSpPr>
        <p:spPr>
          <a:xfrm>
            <a:off x="838200" y="365125"/>
            <a:ext cx="10300855" cy="82888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200"/>
              <a:buFont typeface="Arial"/>
              <a:buNone/>
            </a:pPr>
            <a:r>
              <a:rPr lang="en-US"/>
              <a:t>Light title only (next page intentionally blank)</a:t>
            </a:r>
            <a:endParaRPr/>
          </a:p>
        </p:txBody>
      </p:sp>
      <p:sp>
        <p:nvSpPr>
          <p:cNvPr id="3" name="Google Shape;144;p9">
            <a:extLst>
              <a:ext uri="{FF2B5EF4-FFF2-40B4-BE49-F238E27FC236}">
                <a16:creationId xmlns:a16="http://schemas.microsoft.com/office/drawing/2014/main" id="{53EFEEAA-0C79-AFCC-1C6E-2C404C7E1947}"/>
              </a:ext>
            </a:extLst>
          </p:cNvPr>
          <p:cNvSpPr txBox="1">
            <a:spLocks/>
          </p:cNvSpPr>
          <p:nvPr/>
        </p:nvSpPr>
        <p:spPr>
          <a:xfrm>
            <a:off x="1652239" y="5963468"/>
            <a:ext cx="5720643" cy="365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00" b="0" i="0" u="none" strike="noStrike" kern="0" cap="none" spc="0" normalizeH="0" baseline="0" noProof="0">
                <a:ln>
                  <a:noFill/>
                </a:ln>
                <a:solidFill>
                  <a:srgbClr val="636569"/>
                </a:solidFill>
                <a:effectLst/>
                <a:uLnTx/>
                <a:uFillTx/>
                <a:latin typeface="Arial"/>
                <a:cs typeface="Arial"/>
                <a:sym typeface="Arial"/>
              </a:rPr>
              <a:t>Footer information if needed if not please delete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2"/>
          <p:cNvSpPr txBox="1">
            <a:spLocks noGrp="1"/>
          </p:cNvSpPr>
          <p:nvPr>
            <p:ph type="title"/>
          </p:nvPr>
        </p:nvSpPr>
        <p:spPr>
          <a:xfrm>
            <a:off x="838200" y="365125"/>
            <a:ext cx="10300855" cy="82888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200"/>
              <a:buFont typeface="Arial"/>
              <a:buNone/>
            </a:pPr>
            <a:r>
              <a:rPr lang="en-US"/>
              <a:t>Colour palette</a:t>
            </a:r>
            <a:endParaRPr/>
          </a:p>
        </p:txBody>
      </p:sp>
      <p:sp>
        <p:nvSpPr>
          <p:cNvPr id="165" name="Google Shape;165;p12"/>
          <p:cNvSpPr/>
          <p:nvPr/>
        </p:nvSpPr>
        <p:spPr>
          <a:xfrm>
            <a:off x="838200" y="3050886"/>
            <a:ext cx="1038600" cy="1038600"/>
          </a:xfrm>
          <a:prstGeom prst="rect">
            <a:avLst/>
          </a:prstGeom>
          <a:solidFill>
            <a:srgbClr val="636569"/>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Arial"/>
              <a:buNone/>
            </a:pPr>
            <a:r>
              <a:rPr lang="en-US">
                <a:solidFill>
                  <a:schemeClr val="lt1"/>
                </a:solidFill>
              </a:rPr>
              <a:t>hex #636569</a:t>
            </a:r>
            <a:endParaRPr>
              <a:solidFill>
                <a:schemeClr val="lt1"/>
              </a:solidFill>
            </a:endParaRPr>
          </a:p>
        </p:txBody>
      </p:sp>
      <p:sp>
        <p:nvSpPr>
          <p:cNvPr id="166" name="Google Shape;166;p12"/>
          <p:cNvSpPr/>
          <p:nvPr/>
        </p:nvSpPr>
        <p:spPr>
          <a:xfrm>
            <a:off x="3639336" y="3063536"/>
            <a:ext cx="1038600" cy="1038600"/>
          </a:xfrm>
          <a:prstGeom prst="rect">
            <a:avLst/>
          </a:prstGeom>
          <a:solidFill>
            <a:srgbClr val="0035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a:solidFill>
                  <a:schemeClr val="lt1"/>
                </a:solidFill>
              </a:rPr>
              <a:t>hex #003594</a:t>
            </a:r>
            <a:endParaRPr b="0" i="0" u="none" strike="noStrike" cap="none">
              <a:solidFill>
                <a:schemeClr val="lt1"/>
              </a:solidFill>
              <a:latin typeface="Arial"/>
              <a:ea typeface="Arial"/>
              <a:cs typeface="Arial"/>
              <a:sym typeface="Arial"/>
            </a:endParaRPr>
          </a:p>
        </p:txBody>
      </p:sp>
      <p:sp>
        <p:nvSpPr>
          <p:cNvPr id="167" name="Google Shape;167;p12"/>
          <p:cNvSpPr/>
          <p:nvPr/>
        </p:nvSpPr>
        <p:spPr>
          <a:xfrm>
            <a:off x="5012315" y="3063536"/>
            <a:ext cx="1038600" cy="1038600"/>
          </a:xfrm>
          <a:prstGeom prst="rect">
            <a:avLst/>
          </a:prstGeom>
          <a:solidFill>
            <a:srgbClr val="0097CE"/>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Arial"/>
              <a:buNone/>
            </a:pPr>
            <a:r>
              <a:rPr lang="en-US">
                <a:solidFill>
                  <a:schemeClr val="lt1"/>
                </a:solidFill>
              </a:rPr>
              <a:t>hex #0097ce</a:t>
            </a:r>
            <a:endParaRPr>
              <a:solidFill>
                <a:schemeClr val="lt1"/>
              </a:solidFill>
            </a:endParaRPr>
          </a:p>
        </p:txBody>
      </p:sp>
      <p:sp>
        <p:nvSpPr>
          <p:cNvPr id="168" name="Google Shape;168;p12"/>
          <p:cNvSpPr/>
          <p:nvPr/>
        </p:nvSpPr>
        <p:spPr>
          <a:xfrm>
            <a:off x="6496741" y="3050886"/>
            <a:ext cx="1038600" cy="1038600"/>
          </a:xfrm>
          <a:prstGeom prst="rect">
            <a:avLst/>
          </a:prstGeom>
          <a:solidFill>
            <a:srgbClr val="041E42"/>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Arial"/>
              <a:buNone/>
            </a:pPr>
            <a:r>
              <a:rPr lang="en-US">
                <a:solidFill>
                  <a:schemeClr val="lt1"/>
                </a:solidFill>
              </a:rPr>
              <a:t>hex #041e42</a:t>
            </a:r>
            <a:endParaRPr>
              <a:solidFill>
                <a:schemeClr val="lt1"/>
              </a:solidFill>
            </a:endParaRPr>
          </a:p>
        </p:txBody>
      </p:sp>
      <p:sp>
        <p:nvSpPr>
          <p:cNvPr id="169" name="Google Shape;169;p12"/>
          <p:cNvSpPr/>
          <p:nvPr/>
        </p:nvSpPr>
        <p:spPr>
          <a:xfrm>
            <a:off x="7981179" y="3050886"/>
            <a:ext cx="1038600" cy="1038600"/>
          </a:xfrm>
          <a:prstGeom prst="rect">
            <a:avLst/>
          </a:prstGeom>
          <a:solidFill>
            <a:srgbClr val="FF9E1B"/>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Arial"/>
              <a:buNone/>
            </a:pPr>
            <a:r>
              <a:rPr lang="en-US">
                <a:solidFill>
                  <a:schemeClr val="lt1"/>
                </a:solidFill>
              </a:rPr>
              <a:t>hex #ff9e1b</a:t>
            </a:r>
            <a:endParaRPr>
              <a:solidFill>
                <a:schemeClr val="lt1"/>
              </a:solidFill>
            </a:endParaRPr>
          </a:p>
        </p:txBody>
      </p:sp>
      <p:sp>
        <p:nvSpPr>
          <p:cNvPr id="170" name="Google Shape;170;p12"/>
          <p:cNvSpPr/>
          <p:nvPr/>
        </p:nvSpPr>
        <p:spPr>
          <a:xfrm>
            <a:off x="9465615" y="3050886"/>
            <a:ext cx="1038600" cy="1038600"/>
          </a:xfrm>
          <a:prstGeom prst="rect">
            <a:avLst/>
          </a:prstGeom>
          <a:solidFill>
            <a:srgbClr val="F5DF4D"/>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Arial"/>
              <a:buNone/>
            </a:pPr>
            <a:r>
              <a:rPr lang="en-US">
                <a:solidFill>
                  <a:schemeClr val="lt1"/>
                </a:solidFill>
              </a:rPr>
              <a:t>hex #f5df4d</a:t>
            </a:r>
            <a:endParaRPr>
              <a:solidFill>
                <a:schemeClr val="lt1"/>
              </a:solidFill>
            </a:endParaRPr>
          </a:p>
        </p:txBody>
      </p:sp>
      <p:sp>
        <p:nvSpPr>
          <p:cNvPr id="171" name="Google Shape;171;p12"/>
          <p:cNvSpPr txBox="1"/>
          <p:nvPr/>
        </p:nvSpPr>
        <p:spPr>
          <a:xfrm>
            <a:off x="838200" y="4297525"/>
            <a:ext cx="1038600" cy="307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Text colour</a:t>
            </a:r>
            <a:endParaRPr sz="1400" b="0" i="0" u="none" strike="noStrike" cap="none">
              <a:solidFill>
                <a:schemeClr val="dk1"/>
              </a:solidFill>
              <a:latin typeface="Arial"/>
              <a:ea typeface="Arial"/>
              <a:cs typeface="Arial"/>
              <a:sym typeface="Arial"/>
            </a:endParaRPr>
          </a:p>
        </p:txBody>
      </p:sp>
      <p:sp>
        <p:nvSpPr>
          <p:cNvPr id="172" name="Google Shape;172;p12"/>
          <p:cNvSpPr txBox="1"/>
          <p:nvPr/>
        </p:nvSpPr>
        <p:spPr>
          <a:xfrm>
            <a:off x="2266357" y="4319877"/>
            <a:ext cx="1038600" cy="307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Accent 1</a:t>
            </a:r>
            <a:endParaRPr sz="1400" b="0" i="0" u="none" strike="noStrike" cap="none">
              <a:solidFill>
                <a:srgbClr val="000000"/>
              </a:solidFill>
              <a:latin typeface="Arial"/>
              <a:ea typeface="Arial"/>
              <a:cs typeface="Arial"/>
              <a:sym typeface="Arial"/>
            </a:endParaRPr>
          </a:p>
        </p:txBody>
      </p:sp>
      <p:sp>
        <p:nvSpPr>
          <p:cNvPr id="173" name="Google Shape;173;p12"/>
          <p:cNvSpPr txBox="1"/>
          <p:nvPr/>
        </p:nvSpPr>
        <p:spPr>
          <a:xfrm>
            <a:off x="3639308" y="4295397"/>
            <a:ext cx="1038600" cy="307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Accent 2</a:t>
            </a:r>
            <a:endParaRPr sz="1400" b="0" i="0" u="none" strike="noStrike" cap="none">
              <a:solidFill>
                <a:srgbClr val="000000"/>
              </a:solidFill>
              <a:latin typeface="Arial"/>
              <a:ea typeface="Arial"/>
              <a:cs typeface="Arial"/>
              <a:sym typeface="Arial"/>
            </a:endParaRPr>
          </a:p>
        </p:txBody>
      </p:sp>
      <p:sp>
        <p:nvSpPr>
          <p:cNvPr id="174" name="Google Shape;174;p12"/>
          <p:cNvSpPr txBox="1"/>
          <p:nvPr/>
        </p:nvSpPr>
        <p:spPr>
          <a:xfrm>
            <a:off x="5012315" y="4255797"/>
            <a:ext cx="1038600" cy="307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Accent </a:t>
            </a:r>
            <a:r>
              <a:rPr lang="en-US">
                <a:solidFill>
                  <a:schemeClr val="dk1"/>
                </a:solidFill>
              </a:rPr>
              <a:t>3</a:t>
            </a:r>
            <a:endParaRPr sz="1400" b="0" i="0" u="none" strike="noStrike" cap="none">
              <a:solidFill>
                <a:srgbClr val="000000"/>
              </a:solidFill>
              <a:latin typeface="Arial"/>
              <a:ea typeface="Arial"/>
              <a:cs typeface="Arial"/>
              <a:sym typeface="Arial"/>
            </a:endParaRPr>
          </a:p>
        </p:txBody>
      </p:sp>
      <p:sp>
        <p:nvSpPr>
          <p:cNvPr id="175" name="Google Shape;175;p12"/>
          <p:cNvSpPr txBox="1"/>
          <p:nvPr/>
        </p:nvSpPr>
        <p:spPr>
          <a:xfrm>
            <a:off x="6496739" y="2640131"/>
            <a:ext cx="1038600" cy="307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Accent </a:t>
            </a:r>
            <a:r>
              <a:rPr lang="en-US">
                <a:solidFill>
                  <a:schemeClr val="dk1"/>
                </a:solidFill>
              </a:rPr>
              <a:t>4</a:t>
            </a:r>
            <a:endParaRPr sz="1400" b="0" i="0" u="none" strike="noStrike" cap="none">
              <a:solidFill>
                <a:srgbClr val="000000"/>
              </a:solidFill>
              <a:latin typeface="Arial"/>
              <a:ea typeface="Arial"/>
              <a:cs typeface="Arial"/>
              <a:sym typeface="Arial"/>
            </a:endParaRPr>
          </a:p>
        </p:txBody>
      </p:sp>
      <p:sp>
        <p:nvSpPr>
          <p:cNvPr id="176" name="Google Shape;176;p12"/>
          <p:cNvSpPr txBox="1"/>
          <p:nvPr/>
        </p:nvSpPr>
        <p:spPr>
          <a:xfrm>
            <a:off x="7981179" y="2602075"/>
            <a:ext cx="1038600" cy="307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Accent </a:t>
            </a:r>
            <a:r>
              <a:rPr lang="en-US">
                <a:solidFill>
                  <a:schemeClr val="dk1"/>
                </a:solidFill>
              </a:rPr>
              <a:t>5</a:t>
            </a:r>
            <a:endParaRPr sz="1400" b="0" i="0" u="none" strike="noStrike" cap="none">
              <a:solidFill>
                <a:srgbClr val="000000"/>
              </a:solidFill>
              <a:latin typeface="Arial"/>
              <a:ea typeface="Arial"/>
              <a:cs typeface="Arial"/>
              <a:sym typeface="Arial"/>
            </a:endParaRPr>
          </a:p>
        </p:txBody>
      </p:sp>
      <p:sp>
        <p:nvSpPr>
          <p:cNvPr id="177" name="Google Shape;177;p12"/>
          <p:cNvSpPr txBox="1"/>
          <p:nvPr/>
        </p:nvSpPr>
        <p:spPr>
          <a:xfrm>
            <a:off x="2266358" y="2602075"/>
            <a:ext cx="3784500" cy="307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rPr>
              <a:t>Primary </a:t>
            </a:r>
            <a:r>
              <a:rPr lang="en-US" sz="1400" b="1" i="0" u="none" strike="noStrike" cap="none" err="1">
                <a:solidFill>
                  <a:schemeClr val="dk1"/>
                </a:solidFill>
              </a:rPr>
              <a:t>colours</a:t>
            </a:r>
            <a:endParaRPr sz="1400" b="1" i="0" u="none" strike="noStrike" cap="none">
              <a:solidFill>
                <a:schemeClr val="dk1"/>
              </a:solidFill>
            </a:endParaRPr>
          </a:p>
        </p:txBody>
      </p:sp>
      <p:sp>
        <p:nvSpPr>
          <p:cNvPr id="178" name="Google Shape;178;p12"/>
          <p:cNvSpPr txBox="1"/>
          <p:nvPr/>
        </p:nvSpPr>
        <p:spPr>
          <a:xfrm>
            <a:off x="6496739" y="4295397"/>
            <a:ext cx="4007400" cy="307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rPr>
              <a:t>Secondary colour</a:t>
            </a:r>
            <a:endParaRPr sz="1400" b="1" i="0" u="none" strike="noStrike" cap="none">
              <a:solidFill>
                <a:schemeClr val="dk1"/>
              </a:solidFill>
            </a:endParaRPr>
          </a:p>
        </p:txBody>
      </p:sp>
      <p:sp>
        <p:nvSpPr>
          <p:cNvPr id="3" name="Google Shape;166;p12">
            <a:extLst>
              <a:ext uri="{FF2B5EF4-FFF2-40B4-BE49-F238E27FC236}">
                <a16:creationId xmlns:a16="http://schemas.microsoft.com/office/drawing/2014/main" id="{C7A0F4A7-7E8E-BA02-22A7-BBAEA6FFC585}"/>
              </a:ext>
            </a:extLst>
          </p:cNvPr>
          <p:cNvSpPr/>
          <p:nvPr/>
        </p:nvSpPr>
        <p:spPr>
          <a:xfrm>
            <a:off x="2266358" y="3063536"/>
            <a:ext cx="1038599" cy="1038600"/>
          </a:xfrm>
          <a:prstGeom prst="rect">
            <a:avLst/>
          </a:prstGeom>
          <a:solidFill>
            <a:srgbClr val="9B1C2D"/>
          </a:solidFill>
          <a:ln>
            <a:noFill/>
          </a:ln>
        </p:spPr>
        <p:txBody>
          <a:bodyPr spcFirstLastPara="1" wrap="square" lIns="91425" tIns="45700" rIns="91425" bIns="45700" anchor="ctr" anchorCtr="0">
            <a:noAutofit/>
          </a:bodyPr>
          <a:lstStyle/>
          <a:p>
            <a:pPr algn="ctr">
              <a:buClr>
                <a:srgbClr val="000000"/>
              </a:buClr>
              <a:buSzPts val="1800"/>
            </a:pPr>
            <a:endParaRPr lang="en-US" dirty="0">
              <a:solidFill>
                <a:schemeClr val="lt1"/>
              </a:solidFill>
            </a:endParaRPr>
          </a:p>
          <a:p>
            <a:pPr algn="ctr">
              <a:buClr>
                <a:srgbClr val="000000"/>
              </a:buClr>
              <a:buSzPts val="1800"/>
            </a:pPr>
            <a:r>
              <a:rPr lang="en-US" dirty="0">
                <a:solidFill>
                  <a:schemeClr val="lt1"/>
                </a:solidFill>
              </a:rPr>
              <a:t>hex</a:t>
            </a:r>
          </a:p>
          <a:p>
            <a:pPr algn="ctr">
              <a:buClr>
                <a:srgbClr val="000000"/>
              </a:buClr>
              <a:buSzPts val="1800"/>
            </a:pPr>
            <a:r>
              <a:rPr lang="en-US" sz="1600" dirty="0">
                <a:solidFill>
                  <a:schemeClr val="lt1"/>
                </a:solidFill>
              </a:rPr>
              <a:t>#</a:t>
            </a:r>
            <a:r>
              <a:rPr lang="en-US" sz="1600" dirty="0">
                <a:solidFill>
                  <a:schemeClr val="bg1"/>
                </a:solidFill>
                <a:effectLst/>
                <a:cs typeface="Arial" panose="020B0604020202020204" pitchFamily="34" charset="0"/>
              </a:rPr>
              <a:t>B36C1C</a:t>
            </a:r>
          </a:p>
          <a:p>
            <a:pPr algn="ctr">
              <a:buClr>
                <a:srgbClr val="000000"/>
              </a:buClr>
              <a:buSzPts val="1800"/>
            </a:pPr>
            <a:endParaRPr lang="en-US" sz="1700" dirty="0">
              <a:solidFill>
                <a:schemeClr val="bg1"/>
              </a:solidFill>
              <a:effectLst/>
              <a:latin typeface="Arial" panose="020B0604020202020204" pitchFamily="34" charset="0"/>
              <a:cs typeface="Arial" panose="020B0604020202020204" pitchFamily="34" charset="0"/>
            </a:endParaRPr>
          </a:p>
        </p:txBody>
      </p:sp>
      <p:sp>
        <p:nvSpPr>
          <p:cNvPr id="4" name="Google Shape;176;p12">
            <a:extLst>
              <a:ext uri="{FF2B5EF4-FFF2-40B4-BE49-F238E27FC236}">
                <a16:creationId xmlns:a16="http://schemas.microsoft.com/office/drawing/2014/main" id="{275B3E8C-86CA-67F7-2B39-5A69413DAE57}"/>
              </a:ext>
            </a:extLst>
          </p:cNvPr>
          <p:cNvSpPr txBox="1"/>
          <p:nvPr/>
        </p:nvSpPr>
        <p:spPr>
          <a:xfrm>
            <a:off x="9406342" y="2614850"/>
            <a:ext cx="1038600" cy="307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Accent </a:t>
            </a:r>
            <a:r>
              <a:rPr lang="en-US">
                <a:solidFill>
                  <a:schemeClr val="dk1"/>
                </a:solidFill>
              </a:rPr>
              <a:t>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02"/>
          <p:cNvSpPr txBox="1">
            <a:spLocks noGrp="1"/>
          </p:cNvSpPr>
          <p:nvPr>
            <p:ph type="title"/>
          </p:nvPr>
        </p:nvSpPr>
        <p:spPr>
          <a:xfrm>
            <a:off x="838200" y="2428914"/>
            <a:ext cx="5795100" cy="828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200"/>
              <a:buFont typeface="Arial"/>
              <a:buNone/>
            </a:pPr>
            <a:r>
              <a:rPr lang="fr-CH" err="1"/>
              <a:t>Thank</a:t>
            </a:r>
            <a:r>
              <a:rPr lang="fr-CH"/>
              <a:t> </a:t>
            </a:r>
            <a:r>
              <a:rPr lang="fr-CH" err="1"/>
              <a:t>you</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92f294a8-e613-4a40-819b-533e87b86b7d" xsi:nil="true"/>
    <TaxCatchAll xmlns="ac375922-0f52-47b9-b97b-461f2f7e9afc" xsi:nil="true"/>
    <lcf76f155ced4ddcb4097134ff3c332f xmlns="92f294a8-e613-4a40-819b-533e87b86b7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2262FD815B484284766D8F7ECEDA7D" ma:contentTypeVersion="15" ma:contentTypeDescription="Create a new document." ma:contentTypeScope="" ma:versionID="41c972220c1559478d3337a642667d6d">
  <xsd:schema xmlns:xsd="http://www.w3.org/2001/XMLSchema" xmlns:xs="http://www.w3.org/2001/XMLSchema" xmlns:p="http://schemas.microsoft.com/office/2006/metadata/properties" xmlns:ns2="92f294a8-e613-4a40-819b-533e87b86b7d" xmlns:ns3="ac375922-0f52-47b9-b97b-461f2f7e9afc" targetNamespace="http://schemas.microsoft.com/office/2006/metadata/properties" ma:root="true" ma:fieldsID="15bc6a70cbf55c4d63a023a7e78c0de2" ns2:_="" ns3:_="">
    <xsd:import namespace="92f294a8-e613-4a40-819b-533e87b86b7d"/>
    <xsd:import namespace="ac375922-0f52-47b9-b97b-461f2f7e9a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f294a8-e613-4a40-819b-533e87b86b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681d818-29c8-402a-aa0e-76a3eb4f25b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_Flow_SignoffStatus" ma:index="21" nillable="true" ma:displayName="Sign-off status"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375922-0f52-47b9-b97b-461f2f7e9af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33b418d-3ba0-43fa-a4fd-eb93f2ff90d4}" ma:internalName="TaxCatchAll" ma:showField="CatchAllData" ma:web="ac375922-0f52-47b9-b97b-461f2f7e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81ED90-25F3-44CE-8C6A-F0D35E2482A6}">
  <ds:schemaRefs>
    <ds:schemaRef ds:uri="http://schemas.microsoft.com/sharepoint/v3/contenttype/forms"/>
  </ds:schemaRefs>
</ds:datastoreItem>
</file>

<file path=customXml/itemProps2.xml><?xml version="1.0" encoding="utf-8"?>
<ds:datastoreItem xmlns:ds="http://schemas.openxmlformats.org/officeDocument/2006/customXml" ds:itemID="{0C7287E1-4ADC-45A3-8FE7-8FEB014DE294}">
  <ds:schemaRefs>
    <ds:schemaRef ds:uri="92f294a8-e613-4a40-819b-533e87b86b7d"/>
    <ds:schemaRef ds:uri="ac375922-0f52-47b9-b97b-461f2f7e9a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F9C1077-0B6B-4B62-A95C-97FED96F7E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f294a8-e613-4a40-819b-533e87b86b7d"/>
    <ds:schemaRef ds:uri="ac375922-0f52-47b9-b97b-461f2f7e9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329</Words>
  <Application>Microsoft Office PowerPoint</Application>
  <PresentationFormat>Widescreen</PresentationFormat>
  <Paragraphs>57</Paragraphs>
  <Slides>9</Slides>
  <Notes>7</Notes>
  <HiddenSlides>0</HiddenSlides>
  <MMClips>0</MMClips>
  <ScaleCrop>false</ScaleCrop>
  <HeadingPairs>
    <vt:vector size="6" baseType="variant">
      <vt:variant>
        <vt:lpstr>Caratteri utilizzati</vt:lpstr>
      </vt:variant>
      <vt:variant>
        <vt:i4>2</vt:i4>
      </vt:variant>
      <vt:variant>
        <vt:lpstr>Tema</vt:lpstr>
      </vt:variant>
      <vt:variant>
        <vt:i4>2</vt:i4>
      </vt:variant>
      <vt:variant>
        <vt:lpstr>Titoli diapositive</vt:lpstr>
      </vt:variant>
      <vt:variant>
        <vt:i4>9</vt:i4>
      </vt:variant>
    </vt:vector>
  </HeadingPairs>
  <TitlesOfParts>
    <vt:vector size="13" baseType="lpstr">
      <vt:lpstr>Aptos</vt:lpstr>
      <vt:lpstr>Arial</vt:lpstr>
      <vt:lpstr>Office Theme</vt:lpstr>
      <vt:lpstr>Custom Design</vt:lpstr>
      <vt:lpstr>Presentazione standard di PowerPoint</vt:lpstr>
      <vt:lpstr>Presentazione standard di PowerPoint</vt:lpstr>
      <vt:lpstr>Presentazione standard di PowerPoint</vt:lpstr>
      <vt:lpstr>Presentazione standard di PowerPoint</vt:lpstr>
      <vt:lpstr>Light one column layout</vt:lpstr>
      <vt:lpstr>Light one column layout</vt:lpstr>
      <vt:lpstr>Light title only (next page intentionally blank)</vt:lpstr>
      <vt:lpstr>Colour palette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De Guia</dc:creator>
  <cp:lastModifiedBy>Chiara Parisotto</cp:lastModifiedBy>
  <cp:revision>1</cp:revision>
  <dcterms:created xsi:type="dcterms:W3CDTF">2025-04-16T14:03:32Z</dcterms:created>
  <dcterms:modified xsi:type="dcterms:W3CDTF">2025-12-05T10:37:29Z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0x010100682262FD815B484284766D8F7ECEDA7D</vt:lpwstr>
  </property>
  <property fmtid="{D5CDD505-2E9C-101B-9397-08002B2CF9AE}" pid="3" name="MediaServiceImageTags">
    <vt:lpwstr/>
  </property>
</Properties>
</file>