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67" r:id="rId2"/>
    <p:sldId id="257" r:id="rId3"/>
    <p:sldId id="258" r:id="rId4"/>
    <p:sldId id="259" r:id="rId5"/>
    <p:sldId id="260" r:id="rId6"/>
    <p:sldId id="261" r:id="rId7"/>
    <p:sldId id="263" r:id="rId8"/>
    <p:sldId id="264" r:id="rId9"/>
    <p:sldId id="265" r:id="rId10"/>
    <p:sldId id="266"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ihXWt3m/yF2YrDG1HWcBbUjzug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6"/>
    <p:restoredTop sz="94709"/>
  </p:normalViewPr>
  <p:slideViewPr>
    <p:cSldViewPr snapToGrid="0">
      <p:cViewPr varScale="1">
        <p:scale>
          <a:sx n="110" d="100"/>
          <a:sy n="110" d="100"/>
        </p:scale>
        <p:origin x="7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100"/>
              <a:buFont typeface="Arial"/>
              <a:buNone/>
            </a:pPr>
            <a:r>
              <a:rPr lang="en-US" sz="1000">
                <a:solidFill>
                  <a:srgbClr val="767171"/>
                </a:solidFill>
                <a:latin typeface="Arial"/>
                <a:ea typeface="Arial"/>
                <a:cs typeface="Arial"/>
                <a:sym typeface="Arial"/>
              </a:rPr>
              <a:t>All presenters, whether invited faculty or abstract presenters are required to disclose to those organising and attending meetings any relevant financial or other relationship that may lead to a potential bias. ESOT reserves the right to review the information disclosed for potential conflicts of interest. Please note that the sole responsibility for the content of each presentation lies with the Presenter.</a:t>
            </a:r>
            <a:endParaRPr sz="1000">
              <a:solidFill>
                <a:srgbClr val="767171"/>
              </a:solidFill>
              <a:latin typeface="Arial"/>
              <a:ea typeface="Arial"/>
              <a:cs typeface="Arial"/>
              <a:sym typeface="Arial"/>
            </a:endParaRPr>
          </a:p>
          <a:p>
            <a:pPr marL="0" lvl="0" indent="0" algn="l" rtl="0">
              <a:lnSpc>
                <a:spcPct val="107000"/>
              </a:lnSpc>
              <a:spcBef>
                <a:spcPts val="800"/>
              </a:spcBef>
              <a:spcAft>
                <a:spcPts val="0"/>
              </a:spcAft>
              <a:buClr>
                <a:schemeClr val="dk1"/>
              </a:buClr>
              <a:buSzPts val="1100"/>
              <a:buFont typeface="Arial"/>
              <a:buNone/>
            </a:pPr>
            <a:r>
              <a:rPr lang="en-US" sz="1000">
                <a:solidFill>
                  <a:srgbClr val="767171"/>
                </a:solidFill>
                <a:latin typeface="Arial"/>
                <a:ea typeface="Arial"/>
                <a:cs typeface="Arial"/>
                <a:sym typeface="Arial"/>
              </a:rPr>
              <a:t>Conflicts of interest are frequent, and do not disqualify an individual from making a presentation, provided the conflict is disclosed. If there is any doubt about the relevance of a potential conflict of interest, ESOT requires all Presenters to act responsibly and to disclose such potential conflict of interest.</a:t>
            </a:r>
            <a:endParaRPr sz="1000">
              <a:solidFill>
                <a:srgbClr val="767171"/>
              </a:solidFill>
              <a:latin typeface="Arial"/>
              <a:ea typeface="Arial"/>
              <a:cs typeface="Arial"/>
              <a:sym typeface="Arial"/>
            </a:endParaRPr>
          </a:p>
          <a:p>
            <a:pPr marL="0" lvl="0" indent="0" algn="l" rtl="0">
              <a:lnSpc>
                <a:spcPct val="100000"/>
              </a:lnSpc>
              <a:spcBef>
                <a:spcPts val="800"/>
              </a:spcBef>
              <a:spcAft>
                <a:spcPts val="0"/>
              </a:spcAft>
              <a:buSzPts val="1400"/>
              <a:buNone/>
            </a:pPr>
            <a:endParaRPr/>
          </a:p>
        </p:txBody>
      </p:sp>
      <p:sp>
        <p:nvSpPr>
          <p:cNvPr id="100" name="Google Shape;10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ext and image light">
  <p:cSld name="Text and image light">
    <p:bg>
      <p:bgPr>
        <a:solidFill>
          <a:schemeClr val="lt1"/>
        </a:solidFill>
        <a:effectLst/>
      </p:bgPr>
    </p:bg>
    <p:spTree>
      <p:nvGrpSpPr>
        <p:cNvPr id="1" name="Shape 46"/>
        <p:cNvGrpSpPr/>
        <p:nvPr/>
      </p:nvGrpSpPr>
      <p:grpSpPr>
        <a:xfrm>
          <a:off x="0" y="0"/>
          <a:ext cx="0" cy="0"/>
          <a:chOff x="0" y="0"/>
          <a:chExt cx="0" cy="0"/>
        </a:xfrm>
      </p:grpSpPr>
      <p:cxnSp>
        <p:nvCxnSpPr>
          <p:cNvPr id="47" name="Google Shape;47;p28"/>
          <p:cNvCxnSpPr/>
          <p:nvPr/>
        </p:nvCxnSpPr>
        <p:spPr>
          <a:xfrm>
            <a:off x="838199" y="6355458"/>
            <a:ext cx="7450778" cy="0"/>
          </a:xfrm>
          <a:prstGeom prst="straightConnector1">
            <a:avLst/>
          </a:prstGeom>
          <a:noFill/>
          <a:ln w="9525" cap="flat" cmpd="sng">
            <a:solidFill>
              <a:schemeClr val="lt1"/>
            </a:solidFill>
            <a:prstDash val="solid"/>
            <a:miter lim="800000"/>
            <a:headEnd type="none" w="sm" len="sm"/>
            <a:tailEnd type="none" w="sm" len="sm"/>
          </a:ln>
        </p:spPr>
      </p:cxnSp>
      <p:sp>
        <p:nvSpPr>
          <p:cNvPr id="48" name="Google Shape;48;p28"/>
          <p:cNvSpPr txBox="1">
            <a:spLocks noGrp="1"/>
          </p:cNvSpPr>
          <p:nvPr>
            <p:ph type="sldNum" idx="12"/>
          </p:nvPr>
        </p:nvSpPr>
        <p:spPr>
          <a:xfrm>
            <a:off x="838199" y="6409052"/>
            <a:ext cx="272684" cy="199068"/>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28"/>
          <p:cNvSpPr>
            <a:spLocks noGrp="1"/>
          </p:cNvSpPr>
          <p:nvPr>
            <p:ph type="pic" idx="2"/>
          </p:nvPr>
        </p:nvSpPr>
        <p:spPr>
          <a:xfrm>
            <a:off x="7072525" y="534053"/>
            <a:ext cx="5119474" cy="6038704"/>
          </a:xfrm>
          <a:prstGeom prst="rect">
            <a:avLst/>
          </a:prstGeom>
          <a:noFill/>
          <a:ln>
            <a:noFill/>
          </a:ln>
        </p:spPr>
      </p:sp>
      <p:sp>
        <p:nvSpPr>
          <p:cNvPr id="50" name="Google Shape;50;p28"/>
          <p:cNvSpPr txBox="1">
            <a:spLocks noGrp="1"/>
          </p:cNvSpPr>
          <p:nvPr>
            <p:ph type="body" idx="1"/>
          </p:nvPr>
        </p:nvSpPr>
        <p:spPr>
          <a:xfrm>
            <a:off x="838200" y="4141694"/>
            <a:ext cx="5720643" cy="158393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300"/>
              </a:spcBef>
              <a:spcAft>
                <a:spcPts val="0"/>
              </a:spcAft>
              <a:buClr>
                <a:schemeClr val="dk1"/>
              </a:buClr>
              <a:buSzPts val="18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100000"/>
              </a:lnSpc>
              <a:spcBef>
                <a:spcPts val="300"/>
              </a:spcBef>
              <a:spcAft>
                <a:spcPts val="0"/>
              </a:spcAft>
              <a:buSzPts val="1800"/>
              <a:buAutoNum type="arabicPeriod"/>
              <a:defRPr/>
            </a:lvl6pPr>
            <a:lvl7pPr marL="3200400" lvl="6" indent="-342900" algn="l">
              <a:lnSpc>
                <a:spcPct val="100000"/>
              </a:lnSpc>
              <a:spcBef>
                <a:spcPts val="300"/>
              </a:spcBef>
              <a:spcAft>
                <a:spcPts val="0"/>
              </a:spcAft>
              <a:buSzPts val="1800"/>
              <a:buAutoNum type="alphaLcPeriod"/>
              <a:defRPr/>
            </a:lvl7pPr>
            <a:lvl8pPr marL="3657600" lvl="7" indent="-342900" algn="l">
              <a:lnSpc>
                <a:spcPct val="100000"/>
              </a:lnSpc>
              <a:spcBef>
                <a:spcPts val="300"/>
              </a:spcBef>
              <a:spcAft>
                <a:spcPts val="0"/>
              </a:spcAft>
              <a:buSzPts val="1800"/>
              <a:buAutoNum type="romanLcPeriod"/>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cxnSp>
        <p:nvCxnSpPr>
          <p:cNvPr id="51" name="Google Shape;51;p28"/>
          <p:cNvCxnSpPr/>
          <p:nvPr/>
        </p:nvCxnSpPr>
        <p:spPr>
          <a:xfrm>
            <a:off x="838199" y="6355458"/>
            <a:ext cx="5720644" cy="0"/>
          </a:xfrm>
          <a:prstGeom prst="straightConnector1">
            <a:avLst/>
          </a:prstGeom>
          <a:noFill/>
          <a:ln w="9525" cap="flat" cmpd="sng">
            <a:solidFill>
              <a:schemeClr val="accent1"/>
            </a:solidFill>
            <a:prstDash val="solid"/>
            <a:miter lim="800000"/>
            <a:headEnd type="none" w="sm" len="sm"/>
            <a:tailEnd type="none" w="sm" len="sm"/>
          </a:ln>
        </p:spPr>
      </p:cxnSp>
      <p:sp>
        <p:nvSpPr>
          <p:cNvPr id="52" name="Google Shape;52;p28"/>
          <p:cNvSpPr txBox="1"/>
          <p:nvPr/>
        </p:nvSpPr>
        <p:spPr>
          <a:xfrm>
            <a:off x="5716946" y="6434309"/>
            <a:ext cx="841897" cy="173811"/>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dirty="0">
              <a:solidFill>
                <a:schemeClr val="accent1"/>
              </a:solidFill>
              <a:latin typeface="Arial"/>
              <a:ea typeface="Arial"/>
              <a:cs typeface="Arial"/>
              <a:sym typeface="Arial"/>
            </a:endParaRPr>
          </a:p>
        </p:txBody>
      </p:sp>
      <p:sp>
        <p:nvSpPr>
          <p:cNvPr id="53" name="Google Shape;53;p28"/>
          <p:cNvSpPr txBox="1">
            <a:spLocks noGrp="1"/>
          </p:cNvSpPr>
          <p:nvPr>
            <p:ph type="ftr" idx="11"/>
          </p:nvPr>
        </p:nvSpPr>
        <p:spPr>
          <a:xfrm>
            <a:off x="838200" y="5818503"/>
            <a:ext cx="5720643"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28"/>
          <p:cNvSpPr txBox="1">
            <a:spLocks noGrp="1"/>
          </p:cNvSpPr>
          <p:nvPr>
            <p:ph type="title"/>
          </p:nvPr>
        </p:nvSpPr>
        <p:spPr>
          <a:xfrm>
            <a:off x="838201" y="499596"/>
            <a:ext cx="5720643" cy="326558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
        <p:cNvGrpSpPr/>
        <p:nvPr/>
      </p:nvGrpSpPr>
      <p:grpSpPr>
        <a:xfrm>
          <a:off x="0" y="0"/>
          <a:ext cx="0" cy="0"/>
          <a:chOff x="0" y="0"/>
          <a:chExt cx="0" cy="0"/>
        </a:xfrm>
      </p:grpSpPr>
      <p:sp>
        <p:nvSpPr>
          <p:cNvPr id="20" name="Google Shape;20;p32"/>
          <p:cNvSpPr txBox="1">
            <a:spLocks noGrp="1"/>
          </p:cNvSpPr>
          <p:nvPr>
            <p:ph type="ftr" idx="11"/>
          </p:nvPr>
        </p:nvSpPr>
        <p:spPr>
          <a:xfrm>
            <a:off x="838200" y="5818503"/>
            <a:ext cx="10300856"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2"/>
          <p:cNvSpPr txBox="1">
            <a:spLocks noGrp="1"/>
          </p:cNvSpPr>
          <p:nvPr>
            <p:ph type="sldNum" idx="12"/>
          </p:nvPr>
        </p:nvSpPr>
        <p:spPr>
          <a:xfrm>
            <a:off x="838199" y="6409052"/>
            <a:ext cx="272684" cy="199068"/>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9p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838200" y="5818503"/>
            <a:ext cx="10300856"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26"/>
          <p:cNvSpPr txBox="1">
            <a:spLocks noGrp="1"/>
          </p:cNvSpPr>
          <p:nvPr>
            <p:ph type="sldNum" idx="12"/>
          </p:nvPr>
        </p:nvSpPr>
        <p:spPr>
          <a:xfrm>
            <a:off x="838199" y="6409052"/>
            <a:ext cx="272684" cy="199068"/>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9" name="Google Shape;39;p26"/>
          <p:cNvSpPr txBox="1">
            <a:spLocks noGrp="1"/>
          </p:cNvSpPr>
          <p:nvPr>
            <p:ph type="body" idx="1"/>
          </p:nvPr>
        </p:nvSpPr>
        <p:spPr>
          <a:xfrm>
            <a:off x="838200" y="1461600"/>
            <a:ext cx="10301288" cy="426402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300"/>
              </a:spcBef>
              <a:spcAft>
                <a:spcPts val="0"/>
              </a:spcAft>
              <a:buClr>
                <a:schemeClr val="dk1"/>
              </a:buClr>
              <a:buSzPts val="18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100000"/>
              </a:lnSpc>
              <a:spcBef>
                <a:spcPts val="300"/>
              </a:spcBef>
              <a:spcAft>
                <a:spcPts val="0"/>
              </a:spcAft>
              <a:buSzPts val="1800"/>
              <a:buAutoNum type="arabicPeriod"/>
              <a:defRPr/>
            </a:lvl6pPr>
            <a:lvl7pPr marL="3200400" lvl="6" indent="-342900" algn="l">
              <a:lnSpc>
                <a:spcPct val="100000"/>
              </a:lnSpc>
              <a:spcBef>
                <a:spcPts val="300"/>
              </a:spcBef>
              <a:spcAft>
                <a:spcPts val="0"/>
              </a:spcAft>
              <a:buSzPts val="1800"/>
              <a:buAutoNum type="alphaLcPeriod"/>
              <a:defRPr/>
            </a:lvl7pPr>
            <a:lvl8pPr marL="3657600" lvl="7" indent="-342900" algn="l">
              <a:lnSpc>
                <a:spcPct val="100000"/>
              </a:lnSpc>
              <a:spcBef>
                <a:spcPts val="300"/>
              </a:spcBef>
              <a:spcAft>
                <a:spcPts val="0"/>
              </a:spcAft>
              <a:buSzPts val="1800"/>
              <a:buAutoNum type="romanLcPeriod"/>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838200" y="5818503"/>
            <a:ext cx="10300856"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27"/>
          <p:cNvSpPr txBox="1">
            <a:spLocks noGrp="1"/>
          </p:cNvSpPr>
          <p:nvPr>
            <p:ph type="sldNum" idx="12"/>
          </p:nvPr>
        </p:nvSpPr>
        <p:spPr>
          <a:xfrm>
            <a:off x="838199" y="6409052"/>
            <a:ext cx="272684" cy="199068"/>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27"/>
          <p:cNvSpPr txBox="1">
            <a:spLocks noGrp="1"/>
          </p:cNvSpPr>
          <p:nvPr>
            <p:ph type="body" idx="1"/>
          </p:nvPr>
        </p:nvSpPr>
        <p:spPr>
          <a:xfrm>
            <a:off x="838200" y="1461600"/>
            <a:ext cx="5017603" cy="426402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300"/>
              </a:spcBef>
              <a:spcAft>
                <a:spcPts val="0"/>
              </a:spcAft>
              <a:buClr>
                <a:schemeClr val="dk1"/>
              </a:buClr>
              <a:buSzPts val="18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100000"/>
              </a:lnSpc>
              <a:spcBef>
                <a:spcPts val="300"/>
              </a:spcBef>
              <a:spcAft>
                <a:spcPts val="0"/>
              </a:spcAft>
              <a:buSzPts val="1800"/>
              <a:buAutoNum type="arabicPeriod"/>
              <a:defRPr/>
            </a:lvl6pPr>
            <a:lvl7pPr marL="3200400" lvl="6" indent="-342900" algn="l">
              <a:lnSpc>
                <a:spcPct val="100000"/>
              </a:lnSpc>
              <a:spcBef>
                <a:spcPts val="300"/>
              </a:spcBef>
              <a:spcAft>
                <a:spcPts val="0"/>
              </a:spcAft>
              <a:buSzPts val="1800"/>
              <a:buAutoNum type="alphaLcPeriod"/>
              <a:defRPr/>
            </a:lvl7pPr>
            <a:lvl8pPr marL="3657600" lvl="7" indent="-342900" algn="l">
              <a:lnSpc>
                <a:spcPct val="100000"/>
              </a:lnSpc>
              <a:spcBef>
                <a:spcPts val="300"/>
              </a:spcBef>
              <a:spcAft>
                <a:spcPts val="0"/>
              </a:spcAft>
              <a:buSzPts val="1800"/>
              <a:buAutoNum type="romanLcPeriod"/>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2"/>
          </p:nvPr>
        </p:nvSpPr>
        <p:spPr>
          <a:xfrm>
            <a:off x="6129201" y="1461600"/>
            <a:ext cx="5017603" cy="426402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300"/>
              </a:spcBef>
              <a:spcAft>
                <a:spcPts val="0"/>
              </a:spcAft>
              <a:buClr>
                <a:schemeClr val="dk1"/>
              </a:buClr>
              <a:buSzPts val="18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100000"/>
              </a:lnSpc>
              <a:spcBef>
                <a:spcPts val="300"/>
              </a:spcBef>
              <a:spcAft>
                <a:spcPts val="0"/>
              </a:spcAft>
              <a:buSzPts val="1800"/>
              <a:buAutoNum type="arabicPeriod"/>
              <a:defRPr/>
            </a:lvl6pPr>
            <a:lvl7pPr marL="3200400" lvl="6" indent="-342900" algn="l">
              <a:lnSpc>
                <a:spcPct val="100000"/>
              </a:lnSpc>
              <a:spcBef>
                <a:spcPts val="300"/>
              </a:spcBef>
              <a:spcAft>
                <a:spcPts val="0"/>
              </a:spcAft>
              <a:buSzPts val="1800"/>
              <a:buAutoNum type="alphaLcPeriod"/>
              <a:defRPr/>
            </a:lvl7pPr>
            <a:lvl8pPr marL="3657600" lvl="7" indent="-342900" algn="l">
              <a:lnSpc>
                <a:spcPct val="100000"/>
              </a:lnSpc>
              <a:spcBef>
                <a:spcPts val="300"/>
              </a:spcBef>
              <a:spcAft>
                <a:spcPts val="0"/>
              </a:spcAft>
              <a:buSzPts val="1800"/>
              <a:buAutoNum type="romanLcPeriod"/>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xt and image light" preserve="1">
  <p:cSld name="1_Text and image light">
    <p:bg>
      <p:bgPr>
        <a:solidFill>
          <a:schemeClr val="lt1"/>
        </a:solidFill>
        <a:effectLst/>
      </p:bgPr>
    </p:bg>
    <p:spTree>
      <p:nvGrpSpPr>
        <p:cNvPr id="1" name="Shape 46"/>
        <p:cNvGrpSpPr/>
        <p:nvPr/>
      </p:nvGrpSpPr>
      <p:grpSpPr>
        <a:xfrm>
          <a:off x="0" y="0"/>
          <a:ext cx="0" cy="0"/>
          <a:chOff x="0" y="0"/>
          <a:chExt cx="0" cy="0"/>
        </a:xfrm>
      </p:grpSpPr>
      <p:cxnSp>
        <p:nvCxnSpPr>
          <p:cNvPr id="47" name="Google Shape;47;p28"/>
          <p:cNvCxnSpPr/>
          <p:nvPr/>
        </p:nvCxnSpPr>
        <p:spPr>
          <a:xfrm>
            <a:off x="838199" y="6355458"/>
            <a:ext cx="7450778" cy="0"/>
          </a:xfrm>
          <a:prstGeom prst="straightConnector1">
            <a:avLst/>
          </a:prstGeom>
          <a:noFill/>
          <a:ln w="9525" cap="flat" cmpd="sng">
            <a:solidFill>
              <a:schemeClr val="lt1"/>
            </a:solidFill>
            <a:prstDash val="solid"/>
            <a:miter lim="800000"/>
            <a:headEnd type="none" w="sm" len="sm"/>
            <a:tailEnd type="none" w="sm" len="sm"/>
          </a:ln>
        </p:spPr>
      </p:cxnSp>
      <p:sp>
        <p:nvSpPr>
          <p:cNvPr id="48" name="Google Shape;48;p28"/>
          <p:cNvSpPr txBox="1">
            <a:spLocks noGrp="1"/>
          </p:cNvSpPr>
          <p:nvPr>
            <p:ph type="sldNum" idx="12"/>
          </p:nvPr>
        </p:nvSpPr>
        <p:spPr>
          <a:xfrm>
            <a:off x="838199" y="6409052"/>
            <a:ext cx="272684" cy="199068"/>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28"/>
          <p:cNvSpPr>
            <a:spLocks noGrp="1"/>
          </p:cNvSpPr>
          <p:nvPr>
            <p:ph type="pic" idx="2"/>
          </p:nvPr>
        </p:nvSpPr>
        <p:spPr>
          <a:xfrm>
            <a:off x="7072525" y="534053"/>
            <a:ext cx="5119474" cy="6038704"/>
          </a:xfrm>
          <a:prstGeom prst="rect">
            <a:avLst/>
          </a:prstGeom>
          <a:noFill/>
          <a:ln>
            <a:noFill/>
          </a:ln>
        </p:spPr>
      </p:sp>
      <p:sp>
        <p:nvSpPr>
          <p:cNvPr id="50" name="Google Shape;50;p28"/>
          <p:cNvSpPr txBox="1">
            <a:spLocks noGrp="1"/>
          </p:cNvSpPr>
          <p:nvPr>
            <p:ph type="body" idx="1"/>
          </p:nvPr>
        </p:nvSpPr>
        <p:spPr>
          <a:xfrm>
            <a:off x="838200" y="1461600"/>
            <a:ext cx="5720643" cy="426402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300"/>
              </a:spcBef>
              <a:spcAft>
                <a:spcPts val="0"/>
              </a:spcAft>
              <a:buClr>
                <a:schemeClr val="dk1"/>
              </a:buClr>
              <a:buSzPts val="18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Clr>
                <a:schemeClr val="dk1"/>
              </a:buClr>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100000"/>
              </a:lnSpc>
              <a:spcBef>
                <a:spcPts val="300"/>
              </a:spcBef>
              <a:spcAft>
                <a:spcPts val="0"/>
              </a:spcAft>
              <a:buSzPts val="1800"/>
              <a:buAutoNum type="arabicPeriod"/>
              <a:defRPr/>
            </a:lvl6pPr>
            <a:lvl7pPr marL="3200400" lvl="6" indent="-342900" algn="l">
              <a:lnSpc>
                <a:spcPct val="100000"/>
              </a:lnSpc>
              <a:spcBef>
                <a:spcPts val="300"/>
              </a:spcBef>
              <a:spcAft>
                <a:spcPts val="0"/>
              </a:spcAft>
              <a:buSzPts val="1800"/>
              <a:buAutoNum type="alphaLcPeriod"/>
              <a:defRPr/>
            </a:lvl7pPr>
            <a:lvl8pPr marL="3657600" lvl="7" indent="-342900" algn="l">
              <a:lnSpc>
                <a:spcPct val="100000"/>
              </a:lnSpc>
              <a:spcBef>
                <a:spcPts val="300"/>
              </a:spcBef>
              <a:spcAft>
                <a:spcPts val="0"/>
              </a:spcAft>
              <a:buSzPts val="1800"/>
              <a:buAutoNum type="romanLcPeriod"/>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1" name="Google Shape;51;p28"/>
          <p:cNvCxnSpPr/>
          <p:nvPr/>
        </p:nvCxnSpPr>
        <p:spPr>
          <a:xfrm>
            <a:off x="838199" y="6355458"/>
            <a:ext cx="5720644" cy="0"/>
          </a:xfrm>
          <a:prstGeom prst="straightConnector1">
            <a:avLst/>
          </a:prstGeom>
          <a:noFill/>
          <a:ln w="9525" cap="flat" cmpd="sng">
            <a:solidFill>
              <a:schemeClr val="accent1"/>
            </a:solidFill>
            <a:prstDash val="solid"/>
            <a:miter lim="800000"/>
            <a:headEnd type="none" w="sm" len="sm"/>
            <a:tailEnd type="none" w="sm" len="sm"/>
          </a:ln>
        </p:spPr>
      </p:cxnSp>
      <p:sp>
        <p:nvSpPr>
          <p:cNvPr id="52" name="Google Shape;52;p28"/>
          <p:cNvSpPr txBox="1"/>
          <p:nvPr/>
        </p:nvSpPr>
        <p:spPr>
          <a:xfrm>
            <a:off x="5716946" y="6434309"/>
            <a:ext cx="841897" cy="173811"/>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accent1"/>
                </a:solidFill>
                <a:latin typeface="Arial"/>
                <a:ea typeface="Arial"/>
                <a:cs typeface="Arial"/>
                <a:sym typeface="Arial"/>
              </a:rPr>
              <a:t>esot.org</a:t>
            </a:r>
            <a:endParaRPr sz="1200" b="0" i="0" u="none" strike="noStrike" cap="none">
              <a:solidFill>
                <a:schemeClr val="accent1"/>
              </a:solidFill>
              <a:latin typeface="Arial"/>
              <a:ea typeface="Arial"/>
              <a:cs typeface="Arial"/>
              <a:sym typeface="Arial"/>
            </a:endParaRPr>
          </a:p>
        </p:txBody>
      </p:sp>
      <p:sp>
        <p:nvSpPr>
          <p:cNvPr id="53" name="Google Shape;53;p28"/>
          <p:cNvSpPr txBox="1">
            <a:spLocks noGrp="1"/>
          </p:cNvSpPr>
          <p:nvPr>
            <p:ph type="ftr" idx="11"/>
          </p:nvPr>
        </p:nvSpPr>
        <p:spPr>
          <a:xfrm>
            <a:off x="838200" y="5818503"/>
            <a:ext cx="5720643"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28"/>
          <p:cNvSpPr txBox="1">
            <a:spLocks noGrp="1"/>
          </p:cNvSpPr>
          <p:nvPr>
            <p:ph type="title"/>
          </p:nvPr>
        </p:nvSpPr>
        <p:spPr>
          <a:xfrm>
            <a:off x="838201" y="365125"/>
            <a:ext cx="5720643" cy="82888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0803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5"/>
        <p:cNvGrpSpPr/>
        <p:nvPr/>
      </p:nvGrpSpPr>
      <p:grpSpPr>
        <a:xfrm>
          <a:off x="0" y="0"/>
          <a:ext cx="0" cy="0"/>
          <a:chOff x="0" y="0"/>
          <a:chExt cx="0" cy="0"/>
        </a:xfrm>
      </p:grpSpPr>
      <p:sp>
        <p:nvSpPr>
          <p:cNvPr id="56" name="Google Shape;56;p29"/>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ftr" idx="11"/>
          </p:nvPr>
        </p:nvSpPr>
        <p:spPr>
          <a:xfrm>
            <a:off x="838200" y="5818503"/>
            <a:ext cx="10300856"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29"/>
          <p:cNvSpPr txBox="1">
            <a:spLocks noGrp="1"/>
          </p:cNvSpPr>
          <p:nvPr>
            <p:ph type="sldNum" idx="12"/>
          </p:nvPr>
        </p:nvSpPr>
        <p:spPr>
          <a:xfrm>
            <a:off x="838199" y="6409052"/>
            <a:ext cx="272684" cy="199068"/>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accen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ck page/Thank you">
  <p:cSld name="Back page/Thank you">
    <p:spTree>
      <p:nvGrpSpPr>
        <p:cNvPr id="1" name="Shape 82"/>
        <p:cNvGrpSpPr/>
        <p:nvPr/>
      </p:nvGrpSpPr>
      <p:grpSpPr>
        <a:xfrm>
          <a:off x="0" y="0"/>
          <a:ext cx="0" cy="0"/>
          <a:chOff x="0" y="0"/>
          <a:chExt cx="0" cy="0"/>
        </a:xfrm>
      </p:grpSpPr>
      <p:pic>
        <p:nvPicPr>
          <p:cNvPr id="83" name="Google Shape;83;p3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4" name="Google Shape;84;p30"/>
          <p:cNvPicPr preferRelativeResize="0"/>
          <p:nvPr/>
        </p:nvPicPr>
        <p:blipFill rotWithShape="1">
          <a:blip r:embed="rId3">
            <a:alphaModFix/>
          </a:blip>
          <a:srcRect l="109" r="109"/>
          <a:stretch/>
        </p:blipFill>
        <p:spPr>
          <a:xfrm>
            <a:off x="267406" y="5524167"/>
            <a:ext cx="1539389" cy="1095335"/>
          </a:xfrm>
          <a:prstGeom prst="rect">
            <a:avLst/>
          </a:prstGeom>
          <a:noFill/>
          <a:ln>
            <a:noFill/>
          </a:ln>
        </p:spPr>
      </p:pic>
      <p:sp>
        <p:nvSpPr>
          <p:cNvPr id="85" name="Google Shape;85;p30"/>
          <p:cNvSpPr txBox="1">
            <a:spLocks noGrp="1"/>
          </p:cNvSpPr>
          <p:nvPr>
            <p:ph type="title"/>
          </p:nvPr>
        </p:nvSpPr>
        <p:spPr>
          <a:xfrm>
            <a:off x="838200" y="2428914"/>
            <a:ext cx="5795075" cy="82888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460500"/>
            <a:ext cx="10300855" cy="4252611"/>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30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300"/>
              </a:spcBef>
              <a:spcAft>
                <a:spcPts val="0"/>
              </a:spcAft>
              <a:buClr>
                <a:schemeClr val="accent2"/>
              </a:buClr>
              <a:buSzPts val="1400"/>
              <a:buFont typeface="Arial"/>
              <a:buAutoNum type="arabicPeriod"/>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300"/>
              </a:spcBef>
              <a:spcAft>
                <a:spcPts val="0"/>
              </a:spcAft>
              <a:buClr>
                <a:schemeClr val="dk1"/>
              </a:buClr>
              <a:buSzPts val="1400"/>
              <a:buFont typeface="Arial"/>
              <a:buAutoNum type="alphaLcPeriod"/>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300"/>
              </a:spcBef>
              <a:spcAft>
                <a:spcPts val="0"/>
              </a:spcAft>
              <a:buClr>
                <a:schemeClr val="accent2"/>
              </a:buClr>
              <a:buSzPts val="1400"/>
              <a:buFont typeface="Arial"/>
              <a:buAutoNum type="romanLcPeriod"/>
              <a:defRPr sz="14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 name="Google Shape;12;p19"/>
          <p:cNvCxnSpPr/>
          <p:nvPr/>
        </p:nvCxnSpPr>
        <p:spPr>
          <a:xfrm rot="10800000" flipH="1">
            <a:off x="1257800" y="6407900"/>
            <a:ext cx="9582300" cy="26400"/>
          </a:xfrm>
          <a:prstGeom prst="straightConnector1">
            <a:avLst/>
          </a:prstGeom>
          <a:noFill/>
          <a:ln w="9525" cap="flat" cmpd="sng">
            <a:solidFill>
              <a:schemeClr val="accent1"/>
            </a:solidFill>
            <a:prstDash val="solid"/>
            <a:miter lim="800000"/>
            <a:headEnd type="none" w="sm" len="sm"/>
            <a:tailEnd type="none" w="sm" len="sm"/>
          </a:ln>
        </p:spPr>
      </p:cxnSp>
      <p:sp>
        <p:nvSpPr>
          <p:cNvPr id="13" name="Google Shape;13;p19"/>
          <p:cNvSpPr txBox="1"/>
          <p:nvPr/>
        </p:nvSpPr>
        <p:spPr>
          <a:xfrm>
            <a:off x="1556758" y="6481034"/>
            <a:ext cx="841800" cy="17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accent1"/>
                </a:solidFill>
                <a:latin typeface="Arial"/>
                <a:ea typeface="Arial"/>
                <a:cs typeface="Arial"/>
                <a:sym typeface="Arial"/>
              </a:rPr>
              <a:t>esot.org</a:t>
            </a:r>
            <a:endParaRPr sz="1200" b="0" i="0" u="none" strike="noStrike" cap="none">
              <a:solidFill>
                <a:schemeClr val="accent1"/>
              </a:solidFill>
              <a:latin typeface="Arial"/>
              <a:ea typeface="Arial"/>
              <a:cs typeface="Arial"/>
              <a:sym typeface="Arial"/>
            </a:endParaRPr>
          </a:p>
        </p:txBody>
      </p:sp>
      <p:pic>
        <p:nvPicPr>
          <p:cNvPr id="14" name="Google Shape;14;p19"/>
          <p:cNvPicPr preferRelativeResize="0"/>
          <p:nvPr/>
        </p:nvPicPr>
        <p:blipFill rotWithShape="1">
          <a:blip r:embed="rId10">
            <a:alphaModFix/>
          </a:blip>
          <a:srcRect/>
          <a:stretch/>
        </p:blipFill>
        <p:spPr>
          <a:xfrm>
            <a:off x="10949675" y="5811850"/>
            <a:ext cx="891223" cy="891223"/>
          </a:xfrm>
          <a:prstGeom prst="rect">
            <a:avLst/>
          </a:prstGeom>
          <a:noFill/>
          <a:ln>
            <a:noFill/>
          </a:ln>
        </p:spPr>
      </p:pic>
      <p:pic>
        <p:nvPicPr>
          <p:cNvPr id="15" name="Google Shape;15;p19"/>
          <p:cNvPicPr preferRelativeResize="0"/>
          <p:nvPr/>
        </p:nvPicPr>
        <p:blipFill rotWithShape="1">
          <a:blip r:embed="rId11">
            <a:alphaModFix/>
          </a:blip>
          <a:srcRect l="41" t="-12082" r="-2995"/>
          <a:stretch/>
        </p:blipFill>
        <p:spPr>
          <a:xfrm>
            <a:off x="423300" y="5811850"/>
            <a:ext cx="841800" cy="8045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0" r:id="rId2"/>
    <p:sldLayoutId id="2147483651" r:id="rId3"/>
    <p:sldLayoutId id="2147483654" r:id="rId4"/>
    <p:sldLayoutId id="2147483655" r:id="rId5"/>
    <p:sldLayoutId id="2147483662" r:id="rId6"/>
    <p:sldLayoutId id="2147483657"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252">
          <p15:clr>
            <a:srgbClr val="F26B43"/>
          </p15:clr>
        </p15:guide>
        <p15:guide id="2" pos="3840">
          <p15:clr>
            <a:srgbClr val="F26B43"/>
          </p15:clr>
        </p15:guide>
        <p15:guide id="3" orient="horz" pos="757">
          <p15:clr>
            <a:srgbClr val="F26B43"/>
          </p15:clr>
        </p15:guide>
        <p15:guide id="4" orient="horz" pos="228">
          <p15:clr>
            <a:srgbClr val="F26B43"/>
          </p15:clr>
        </p15:guide>
        <p15:guide id="5" pos="524">
          <p15:clr>
            <a:srgbClr val="F26B43"/>
          </p15:clr>
        </p15:guide>
        <p15:guide id="6" pos="7021">
          <p15:clr>
            <a:srgbClr val="F26B43"/>
          </p15:clr>
        </p15:guide>
        <p15:guide id="7" orient="horz" pos="3599">
          <p15:clr>
            <a:srgbClr val="F26B43"/>
          </p15:clr>
        </p15:guide>
        <p15:guide id="8" orient="horz" pos="3661">
          <p15:clr>
            <a:srgbClr val="F26B43"/>
          </p15:clr>
        </p15:guide>
        <p15:guide id="9" orient="horz" pos="3903">
          <p15:clr>
            <a:srgbClr val="F26B43"/>
          </p15:clr>
        </p15:guide>
        <p15:guide id="10" orient="horz" pos="91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testo, uomo, Viso umano, vestiti&#10;&#10;Descrizione generata automaticamente">
            <a:extLst>
              <a:ext uri="{FF2B5EF4-FFF2-40B4-BE49-F238E27FC236}">
                <a16:creationId xmlns:a16="http://schemas.microsoft.com/office/drawing/2014/main" id="{756EBB2F-6240-B472-1797-99442333254C}"/>
              </a:ext>
            </a:extLst>
          </p:cNvPr>
          <p:cNvPicPr>
            <a:picLocks noGrp="1" noChangeAspect="1"/>
          </p:cNvPicPr>
          <p:nvPr>
            <p:ph type="pic" idx="2"/>
          </p:nvPr>
        </p:nvPicPr>
        <p:blipFill>
          <a:blip r:embed="rId2"/>
          <a:srcRect t="2524" b="2524"/>
          <a:stretch>
            <a:fillRect/>
          </a:stretch>
        </p:blipFill>
        <p:spPr/>
      </p:pic>
      <p:sp>
        <p:nvSpPr>
          <p:cNvPr id="3" name="Segnaposto testo 2">
            <a:extLst>
              <a:ext uri="{FF2B5EF4-FFF2-40B4-BE49-F238E27FC236}">
                <a16:creationId xmlns:a16="http://schemas.microsoft.com/office/drawing/2014/main" id="{3D86F163-2BE2-CFB0-363E-DE220BFB0BD8}"/>
              </a:ext>
            </a:extLst>
          </p:cNvPr>
          <p:cNvSpPr>
            <a:spLocks noGrp="1"/>
          </p:cNvSpPr>
          <p:nvPr>
            <p:ph type="body" idx="1"/>
          </p:nvPr>
        </p:nvSpPr>
        <p:spPr/>
        <p:txBody>
          <a:bodyPr/>
          <a:lstStyle/>
          <a:p>
            <a:r>
              <a:rPr lang="it-IT" dirty="0"/>
              <a:t>Speaker Name </a:t>
            </a:r>
            <a:r>
              <a:rPr lang="it-IT" dirty="0" err="1"/>
              <a:t>Surname</a:t>
            </a:r>
            <a:endParaRPr lang="it-IT" dirty="0"/>
          </a:p>
          <a:p>
            <a:endParaRPr lang="it-IT" dirty="0"/>
          </a:p>
          <a:p>
            <a:endParaRPr lang="it-IT" dirty="0"/>
          </a:p>
          <a:p>
            <a:r>
              <a:rPr lang="it-IT" dirty="0"/>
              <a:t>@........ [</a:t>
            </a:r>
            <a:r>
              <a:rPr lang="it-IT" dirty="0" err="1"/>
              <a:t>when</a:t>
            </a:r>
            <a:r>
              <a:rPr lang="it-IT" dirty="0"/>
              <a:t> </a:t>
            </a:r>
            <a:r>
              <a:rPr lang="it-IT" dirty="0" err="1"/>
              <a:t>applicable</a:t>
            </a:r>
            <a:r>
              <a:rPr lang="it-IT" dirty="0"/>
              <a:t>]</a:t>
            </a:r>
          </a:p>
        </p:txBody>
      </p:sp>
      <p:sp>
        <p:nvSpPr>
          <p:cNvPr id="4" name="Titolo 3">
            <a:extLst>
              <a:ext uri="{FF2B5EF4-FFF2-40B4-BE49-F238E27FC236}">
                <a16:creationId xmlns:a16="http://schemas.microsoft.com/office/drawing/2014/main" id="{719E5363-F555-901C-318B-B1CDD6A65DAA}"/>
              </a:ext>
            </a:extLst>
          </p:cNvPr>
          <p:cNvSpPr>
            <a:spLocks noGrp="1"/>
          </p:cNvSpPr>
          <p:nvPr>
            <p:ph type="title"/>
          </p:nvPr>
        </p:nvSpPr>
        <p:spPr/>
        <p:txBody>
          <a:bodyPr/>
          <a:lstStyle/>
          <a:p>
            <a:r>
              <a:rPr lang="it-IT" dirty="0"/>
              <a:t>Presentation </a:t>
            </a:r>
            <a:r>
              <a:rPr lang="it-IT" dirty="0" err="1"/>
              <a:t>title</a:t>
            </a:r>
            <a:r>
              <a:rPr lang="it-IT" dirty="0"/>
              <a:t> </a:t>
            </a:r>
            <a:r>
              <a:rPr lang="it-IT" dirty="0" err="1"/>
              <a:t>here</a:t>
            </a:r>
            <a:endParaRPr lang="it-IT" dirty="0"/>
          </a:p>
        </p:txBody>
      </p:sp>
    </p:spTree>
    <p:extLst>
      <p:ext uri="{BB962C8B-B14F-4D97-AF65-F5344CB8AC3E}">
        <p14:creationId xmlns:p14="http://schemas.microsoft.com/office/powerpoint/2010/main" val="552471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838200" y="2428914"/>
            <a:ext cx="5795075" cy="828885"/>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3"/>
          <p:cNvSpPr txBox="1"/>
          <p:nvPr/>
        </p:nvSpPr>
        <p:spPr>
          <a:xfrm>
            <a:off x="461912" y="377072"/>
            <a:ext cx="960591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b="0" i="0" u="none" strike="noStrike" cap="none">
                <a:solidFill>
                  <a:schemeClr val="accent1"/>
                </a:solidFill>
                <a:latin typeface="Arial"/>
                <a:ea typeface="Arial"/>
                <a:cs typeface="Arial"/>
                <a:sym typeface="Arial"/>
              </a:rPr>
              <a:t>Disclosure of Conflicts of Interest</a:t>
            </a:r>
            <a:endParaRPr sz="3200" b="0" i="0" u="none" strike="noStrike" cap="none">
              <a:solidFill>
                <a:schemeClr val="accent1"/>
              </a:solidFill>
              <a:latin typeface="Arial"/>
              <a:ea typeface="Arial"/>
              <a:cs typeface="Arial"/>
              <a:sym typeface="Arial"/>
            </a:endParaRPr>
          </a:p>
        </p:txBody>
      </p:sp>
      <p:sp>
        <p:nvSpPr>
          <p:cNvPr id="103" name="Google Shape;103;p33"/>
          <p:cNvSpPr txBox="1"/>
          <p:nvPr/>
        </p:nvSpPr>
        <p:spPr>
          <a:xfrm>
            <a:off x="461912" y="1623524"/>
            <a:ext cx="11012612" cy="37702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a:ea typeface="Arial"/>
                <a:cs typeface="Arial"/>
                <a:sym typeface="Arial"/>
              </a:rPr>
              <a:t>I herewith declare the following paid or unpaid consultancies, business interests, grants and research support or sources of honoraria payments for the past three years, and anything else which could potentially be viewed as a conflict of interest:</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600"/>
              <a:buFont typeface="Arial"/>
              <a:buNone/>
            </a:pPr>
            <a:r>
              <a:rPr lang="en-US" sz="2000" b="1" i="0" u="none" strike="noStrike" cap="none">
                <a:solidFill>
                  <a:schemeClr val="dk1"/>
                </a:solidFill>
                <a:latin typeface="Arial"/>
                <a:ea typeface="Arial"/>
                <a:cs typeface="Arial"/>
                <a:sym typeface="Arial"/>
              </a:rPr>
              <a:t>[Insert name of the company] / [Insert nature of the interest]</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a:solidFill>
                  <a:schemeClr val="accent1"/>
                </a:solidFill>
                <a:latin typeface="Arial"/>
                <a:ea typeface="Arial"/>
                <a:cs typeface="Arial"/>
                <a:sym typeface="Arial"/>
              </a:rPr>
              <a:t>or</a:t>
            </a:r>
            <a:endParaRPr sz="20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a:ea typeface="Arial"/>
                <a:cs typeface="Arial"/>
                <a:sym typeface="Arial"/>
              </a:rPr>
              <a:t>Nothing to declare</a:t>
            </a:r>
            <a:endParaRPr sz="2000" b="0" i="0" u="none" strike="noStrike" cap="none">
              <a:solidFill>
                <a:schemeClr val="dk1"/>
              </a:solidFill>
              <a:latin typeface="Arial"/>
              <a:ea typeface="Arial"/>
              <a:cs typeface="Arial"/>
              <a:sym typeface="Arial"/>
            </a:endParaRPr>
          </a:p>
        </p:txBody>
      </p:sp>
      <p:sp>
        <p:nvSpPr>
          <p:cNvPr id="104" name="Google Shape;104;p33"/>
          <p:cNvSpPr/>
          <p:nvPr/>
        </p:nvSpPr>
        <p:spPr>
          <a:xfrm>
            <a:off x="461912" y="223183"/>
            <a:ext cx="10749595"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highlight>
                  <a:schemeClr val="accent5"/>
                </a:highlight>
                <a:latin typeface="Arial"/>
                <a:ea typeface="Arial"/>
                <a:cs typeface="Arial"/>
                <a:sym typeface="Arial"/>
              </a:rPr>
              <a:t>(Please select the relevant option, delete the remaining one, and complete accordingly)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p:nvPr/>
        </p:nvSpPr>
        <p:spPr>
          <a:xfrm>
            <a:off x="623392" y="4386034"/>
            <a:ext cx="10945217"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Arial"/>
                <a:ea typeface="Arial"/>
                <a:cs typeface="Arial"/>
                <a:sym typeface="Arial"/>
              </a:rPr>
              <a:t>You are welcome to share details of this presentation responsibly and with due credit on social media. </a:t>
            </a:r>
            <a:endParaRPr sz="2400" b="0" i="1" u="none" strike="noStrike" cap="none">
              <a:solidFill>
                <a:schemeClr val="dk1"/>
              </a:solidFill>
              <a:latin typeface="Arial"/>
              <a:ea typeface="Arial"/>
              <a:cs typeface="Arial"/>
              <a:sym typeface="Arial"/>
            </a:endParaRPr>
          </a:p>
        </p:txBody>
      </p:sp>
      <p:sp>
        <p:nvSpPr>
          <p:cNvPr id="110" name="Google Shape;110;p3"/>
          <p:cNvSpPr/>
          <p:nvPr/>
        </p:nvSpPr>
        <p:spPr>
          <a:xfrm>
            <a:off x="623392" y="0"/>
            <a:ext cx="10945216"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highlight>
                  <a:schemeClr val="accent5"/>
                </a:highlight>
                <a:latin typeface="Arial"/>
                <a:ea typeface="Arial"/>
                <a:cs typeface="Arial"/>
                <a:sym typeface="Arial"/>
              </a:rPr>
              <a:t>(Please choose either this or the next slide to indicate if attendees are welcome to share details of your presentation or not.)</a:t>
            </a:r>
            <a:endParaRPr sz="1400" b="0" i="0" u="none" strike="noStrike" cap="none">
              <a:solidFill>
                <a:srgbClr val="000000"/>
              </a:solidFill>
              <a:latin typeface="Arial"/>
              <a:ea typeface="Arial"/>
              <a:cs typeface="Arial"/>
              <a:sym typeface="Arial"/>
            </a:endParaRPr>
          </a:p>
        </p:txBody>
      </p:sp>
      <p:pic>
        <p:nvPicPr>
          <p:cNvPr id="111" name="Google Shape;111;p3"/>
          <p:cNvPicPr preferRelativeResize="0"/>
          <p:nvPr/>
        </p:nvPicPr>
        <p:blipFill rotWithShape="1">
          <a:blip r:embed="rId3">
            <a:alphaModFix/>
          </a:blip>
          <a:srcRect/>
          <a:stretch/>
        </p:blipFill>
        <p:spPr>
          <a:xfrm>
            <a:off x="4183789" y="1342042"/>
            <a:ext cx="2256026" cy="2256026"/>
          </a:xfrm>
          <a:prstGeom prst="rect">
            <a:avLst/>
          </a:prstGeom>
          <a:noFill/>
          <a:ln>
            <a:noFill/>
          </a:ln>
        </p:spPr>
      </p:pic>
      <p:pic>
        <p:nvPicPr>
          <p:cNvPr id="112" name="Google Shape;112;p3"/>
          <p:cNvPicPr preferRelativeResize="0"/>
          <p:nvPr/>
        </p:nvPicPr>
        <p:blipFill rotWithShape="1">
          <a:blip r:embed="rId4">
            <a:alphaModFix/>
          </a:blip>
          <a:srcRect/>
          <a:stretch/>
        </p:blipFill>
        <p:spPr>
          <a:xfrm>
            <a:off x="5253801" y="1095742"/>
            <a:ext cx="2502326" cy="2502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4"/>
          <p:cNvSpPr txBox="1"/>
          <p:nvPr/>
        </p:nvSpPr>
        <p:spPr>
          <a:xfrm>
            <a:off x="623392" y="4386034"/>
            <a:ext cx="10945217"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Arial"/>
                <a:ea typeface="Arial"/>
                <a:cs typeface="Arial"/>
                <a:sym typeface="Arial"/>
              </a:rPr>
              <a:t>Please</a:t>
            </a:r>
            <a:r>
              <a:rPr lang="en-US" sz="2400" b="0" i="0" u="none" strike="noStrike" cap="none">
                <a:solidFill>
                  <a:schemeClr val="lt1"/>
                </a:solidFill>
                <a:latin typeface="Arial"/>
                <a:ea typeface="Arial"/>
                <a:cs typeface="Arial"/>
                <a:sym typeface="Arial"/>
              </a:rPr>
              <a:t> </a:t>
            </a:r>
            <a:r>
              <a:rPr lang="en-US" sz="2400" b="0" i="1" u="none" strike="noStrike" cap="none">
                <a:solidFill>
                  <a:schemeClr val="dk1"/>
                </a:solidFill>
                <a:latin typeface="Arial"/>
                <a:ea typeface="Arial"/>
                <a:cs typeface="Arial"/>
                <a:sym typeface="Arial"/>
              </a:rPr>
              <a:t>do not share this presentation on social media</a:t>
            </a:r>
            <a:endParaRPr sz="1400" b="0" i="0" u="none" strike="noStrike" cap="none">
              <a:solidFill>
                <a:srgbClr val="000000"/>
              </a:solidFill>
              <a:latin typeface="Arial"/>
              <a:ea typeface="Arial"/>
              <a:cs typeface="Arial"/>
              <a:sym typeface="Arial"/>
            </a:endParaRPr>
          </a:p>
        </p:txBody>
      </p:sp>
      <p:pic>
        <p:nvPicPr>
          <p:cNvPr id="118" name="Google Shape;118;p34"/>
          <p:cNvPicPr preferRelativeResize="0"/>
          <p:nvPr/>
        </p:nvPicPr>
        <p:blipFill rotWithShape="1">
          <a:blip r:embed="rId3">
            <a:alphaModFix/>
          </a:blip>
          <a:srcRect/>
          <a:stretch/>
        </p:blipFill>
        <p:spPr>
          <a:xfrm>
            <a:off x="4183789" y="1342042"/>
            <a:ext cx="2256026" cy="2256026"/>
          </a:xfrm>
          <a:prstGeom prst="rect">
            <a:avLst/>
          </a:prstGeom>
          <a:noFill/>
          <a:ln>
            <a:noFill/>
          </a:ln>
        </p:spPr>
      </p:pic>
      <p:pic>
        <p:nvPicPr>
          <p:cNvPr id="119" name="Google Shape;119;p34"/>
          <p:cNvPicPr preferRelativeResize="0"/>
          <p:nvPr/>
        </p:nvPicPr>
        <p:blipFill rotWithShape="1">
          <a:blip r:embed="rId4">
            <a:alphaModFix/>
          </a:blip>
          <a:srcRect/>
          <a:stretch/>
        </p:blipFill>
        <p:spPr>
          <a:xfrm>
            <a:off x="4926642" y="1761093"/>
            <a:ext cx="2755450" cy="1836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200"/>
              <a:buFont typeface="Arial"/>
              <a:buNone/>
            </a:pPr>
            <a:r>
              <a:rPr lang="en-US"/>
              <a:t>Light one column layout</a:t>
            </a:r>
            <a:endParaRPr/>
          </a:p>
        </p:txBody>
      </p:sp>
      <p:sp>
        <p:nvSpPr>
          <p:cNvPr id="125" name="Google Shape;125;p7"/>
          <p:cNvSpPr txBox="1">
            <a:spLocks noGrp="1"/>
          </p:cNvSpPr>
          <p:nvPr>
            <p:ph type="body" idx="1"/>
          </p:nvPr>
        </p:nvSpPr>
        <p:spPr>
          <a:xfrm>
            <a:off x="838200" y="1461600"/>
            <a:ext cx="10301288" cy="42640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600"/>
              <a:buNone/>
            </a:pPr>
            <a:r>
              <a:rPr lang="en-US"/>
              <a:t>Subtitle – level 1</a:t>
            </a:r>
            <a:endParaRPr/>
          </a:p>
          <a:p>
            <a:pPr marL="0" lvl="1" indent="0" algn="l" rtl="0">
              <a:lnSpc>
                <a:spcPct val="100000"/>
              </a:lnSpc>
              <a:spcBef>
                <a:spcPts val="300"/>
              </a:spcBef>
              <a:spcAft>
                <a:spcPts val="0"/>
              </a:spcAft>
              <a:buClr>
                <a:schemeClr val="dk1"/>
              </a:buClr>
              <a:buSzPts val="1400"/>
              <a:buNone/>
            </a:pPr>
            <a:r>
              <a:rPr lang="en-US"/>
              <a:t>Body text – level 2</a:t>
            </a:r>
            <a:endParaRPr/>
          </a:p>
          <a:p>
            <a:pPr marL="180000" lvl="2" indent="-180000" algn="l" rtl="0">
              <a:lnSpc>
                <a:spcPct val="100000"/>
              </a:lnSpc>
              <a:spcBef>
                <a:spcPts val="300"/>
              </a:spcBef>
              <a:spcAft>
                <a:spcPts val="0"/>
              </a:spcAft>
              <a:buSzPts val="1400"/>
              <a:buChar char="•"/>
            </a:pPr>
            <a:r>
              <a:rPr lang="en-US"/>
              <a:t>Bullet text – level 3</a:t>
            </a:r>
            <a:endParaRPr/>
          </a:p>
          <a:p>
            <a:pPr marL="360000" lvl="3" indent="-179999" algn="l" rtl="0">
              <a:lnSpc>
                <a:spcPct val="100000"/>
              </a:lnSpc>
              <a:spcBef>
                <a:spcPts val="300"/>
              </a:spcBef>
              <a:spcAft>
                <a:spcPts val="0"/>
              </a:spcAft>
              <a:buClr>
                <a:schemeClr val="dk1"/>
              </a:buClr>
              <a:buSzPts val="1400"/>
              <a:buChar char="•"/>
            </a:pPr>
            <a:r>
              <a:rPr lang="en-US"/>
              <a:t>Sub bullet text – level 4</a:t>
            </a:r>
            <a:endParaRPr/>
          </a:p>
          <a:p>
            <a:pPr marL="540000" lvl="4" indent="-179999" algn="l" rtl="0">
              <a:lnSpc>
                <a:spcPct val="100000"/>
              </a:lnSpc>
              <a:spcBef>
                <a:spcPts val="300"/>
              </a:spcBef>
              <a:spcAft>
                <a:spcPts val="0"/>
              </a:spcAft>
              <a:buSzPts val="1400"/>
              <a:buChar char="•"/>
            </a:pPr>
            <a:r>
              <a:rPr lang="en-US"/>
              <a:t>Sub bullet indent text – level 5</a:t>
            </a:r>
            <a:endParaRPr/>
          </a:p>
          <a:p>
            <a:pPr marL="180000" lvl="5" indent="-180000" algn="l" rtl="0">
              <a:lnSpc>
                <a:spcPct val="100000"/>
              </a:lnSpc>
              <a:spcBef>
                <a:spcPts val="300"/>
              </a:spcBef>
              <a:spcAft>
                <a:spcPts val="0"/>
              </a:spcAft>
              <a:buSzPts val="1400"/>
              <a:buAutoNum type="arabicPeriod"/>
            </a:pPr>
            <a:r>
              <a:rPr lang="en-US"/>
              <a:t>Numbered list text – level 6</a:t>
            </a:r>
            <a:endParaRPr/>
          </a:p>
          <a:p>
            <a:pPr marL="360000" lvl="6" indent="-179999" algn="l" rtl="0">
              <a:lnSpc>
                <a:spcPct val="100000"/>
              </a:lnSpc>
              <a:spcBef>
                <a:spcPts val="300"/>
              </a:spcBef>
              <a:spcAft>
                <a:spcPts val="0"/>
              </a:spcAft>
              <a:buSzPts val="1400"/>
              <a:buAutoNum type="alphaLcPeriod"/>
            </a:pPr>
            <a:r>
              <a:rPr lang="en-US"/>
              <a:t>Sub numbered list text (Alpha) – level 7</a:t>
            </a:r>
            <a:endParaRPr/>
          </a:p>
          <a:p>
            <a:pPr marL="540000" lvl="7" indent="-179999" algn="l" rtl="0">
              <a:lnSpc>
                <a:spcPct val="100000"/>
              </a:lnSpc>
              <a:spcBef>
                <a:spcPts val="300"/>
              </a:spcBef>
              <a:spcAft>
                <a:spcPts val="0"/>
              </a:spcAft>
              <a:buSzPts val="1400"/>
              <a:buAutoNum type="romanLcPeriod"/>
            </a:pPr>
            <a:r>
              <a:rPr lang="en-US"/>
              <a:t>Sub indent numbered list text (Roman) – level 8</a:t>
            </a:r>
            <a:endParaRPr/>
          </a:p>
          <a:p>
            <a:pPr marL="0" lvl="0" indent="0" algn="l" rtl="0">
              <a:lnSpc>
                <a:spcPct val="100000"/>
              </a:lnSpc>
              <a:spcBef>
                <a:spcPts val="300"/>
              </a:spcBef>
              <a:spcAft>
                <a:spcPts val="0"/>
              </a:spcAft>
              <a:buClr>
                <a:schemeClr val="dk1"/>
              </a:buClr>
              <a:buSzPts val="1600"/>
              <a:buNone/>
            </a:pPr>
            <a:endParaRPr/>
          </a:p>
        </p:txBody>
      </p:sp>
      <p:sp>
        <p:nvSpPr>
          <p:cNvPr id="126" name="Google Shape;126;p7"/>
          <p:cNvSpPr txBox="1">
            <a:spLocks noGrp="1"/>
          </p:cNvSpPr>
          <p:nvPr>
            <p:ph type="ftr" idx="11"/>
          </p:nvPr>
        </p:nvSpPr>
        <p:spPr>
          <a:xfrm>
            <a:off x="838200" y="5818503"/>
            <a:ext cx="10300856"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400"/>
              <a:buNone/>
            </a:pPr>
            <a:r>
              <a:rPr lang="en-US" sz="1000">
                <a:solidFill>
                  <a:schemeClr val="dk1"/>
                </a:solidFill>
              </a:rPr>
              <a:t>Footer information if needed if not please delete</a:t>
            </a:r>
            <a:endParaRPr sz="1000">
              <a:solidFill>
                <a:schemeClr val="dk1"/>
              </a:solidFill>
            </a:endParaRPr>
          </a:p>
          <a:p>
            <a:pPr marL="0" lvl="0" indent="0" algn="l" rtl="0">
              <a:lnSpc>
                <a:spcPct val="100000"/>
              </a:lnSpc>
              <a:spcBef>
                <a:spcPts val="0"/>
              </a:spcBef>
              <a:spcAft>
                <a:spcPts val="0"/>
              </a:spcAft>
              <a:buSzPts val="1400"/>
              <a:buNone/>
            </a:pPr>
            <a:endParaRPr/>
          </a:p>
        </p:txBody>
      </p:sp>
      <p:sp>
        <p:nvSpPr>
          <p:cNvPr id="127" name="Google Shape;127;p7"/>
          <p:cNvSpPr txBox="1">
            <a:spLocks noGrp="1"/>
          </p:cNvSpPr>
          <p:nvPr>
            <p:ph type="sldNum" idx="12"/>
          </p:nvPr>
        </p:nvSpPr>
        <p:spPr>
          <a:xfrm>
            <a:off x="838199" y="6409052"/>
            <a:ext cx="272684" cy="19906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00"/>
              <a:buNone/>
            </a:pPr>
            <a:fld id="{00000000-1234-1234-1234-123412341234}" type="slidenum">
              <a:rPr lang="en-US"/>
              <a:t>5</a:t>
            </a:fld>
            <a:endParaRPr>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200"/>
              <a:buFont typeface="Arial"/>
              <a:buNone/>
            </a:pPr>
            <a:r>
              <a:rPr lang="en-US"/>
              <a:t>Light two column layout</a:t>
            </a:r>
            <a:endParaRPr/>
          </a:p>
        </p:txBody>
      </p:sp>
      <p:sp>
        <p:nvSpPr>
          <p:cNvPr id="133" name="Google Shape;133;p8"/>
          <p:cNvSpPr txBox="1">
            <a:spLocks noGrp="1"/>
          </p:cNvSpPr>
          <p:nvPr>
            <p:ph type="body" idx="1"/>
          </p:nvPr>
        </p:nvSpPr>
        <p:spPr>
          <a:xfrm>
            <a:off x="838200" y="1461600"/>
            <a:ext cx="5017603" cy="42640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600"/>
              <a:buNone/>
            </a:pPr>
            <a:r>
              <a:rPr lang="en-US"/>
              <a:t>Subtitle – level 1</a:t>
            </a:r>
            <a:endParaRPr/>
          </a:p>
          <a:p>
            <a:pPr marL="0" lvl="1" indent="0" algn="l" rtl="0">
              <a:lnSpc>
                <a:spcPct val="100000"/>
              </a:lnSpc>
              <a:spcBef>
                <a:spcPts val="300"/>
              </a:spcBef>
              <a:spcAft>
                <a:spcPts val="0"/>
              </a:spcAft>
              <a:buClr>
                <a:schemeClr val="dk1"/>
              </a:buClr>
              <a:buSzPts val="1400"/>
              <a:buNone/>
            </a:pPr>
            <a:r>
              <a:rPr lang="en-US"/>
              <a:t>Body text – level 2</a:t>
            </a:r>
            <a:endParaRPr/>
          </a:p>
          <a:p>
            <a:pPr marL="180000" lvl="2" indent="-180000" algn="l" rtl="0">
              <a:lnSpc>
                <a:spcPct val="100000"/>
              </a:lnSpc>
              <a:spcBef>
                <a:spcPts val="300"/>
              </a:spcBef>
              <a:spcAft>
                <a:spcPts val="0"/>
              </a:spcAft>
              <a:buSzPts val="1400"/>
              <a:buChar char="•"/>
            </a:pPr>
            <a:r>
              <a:rPr lang="en-US"/>
              <a:t>Bullet text – level 3</a:t>
            </a:r>
            <a:endParaRPr/>
          </a:p>
          <a:p>
            <a:pPr marL="360000" lvl="3" indent="-179999" algn="l" rtl="0">
              <a:lnSpc>
                <a:spcPct val="100000"/>
              </a:lnSpc>
              <a:spcBef>
                <a:spcPts val="300"/>
              </a:spcBef>
              <a:spcAft>
                <a:spcPts val="0"/>
              </a:spcAft>
              <a:buClr>
                <a:schemeClr val="dk1"/>
              </a:buClr>
              <a:buSzPts val="1400"/>
              <a:buChar char="•"/>
            </a:pPr>
            <a:r>
              <a:rPr lang="en-US"/>
              <a:t>Sub bullet text – level 4</a:t>
            </a:r>
            <a:endParaRPr/>
          </a:p>
          <a:p>
            <a:pPr marL="540000" lvl="4" indent="-179999" algn="l" rtl="0">
              <a:lnSpc>
                <a:spcPct val="100000"/>
              </a:lnSpc>
              <a:spcBef>
                <a:spcPts val="300"/>
              </a:spcBef>
              <a:spcAft>
                <a:spcPts val="0"/>
              </a:spcAft>
              <a:buSzPts val="1400"/>
              <a:buChar char="•"/>
            </a:pPr>
            <a:r>
              <a:rPr lang="en-US"/>
              <a:t>Sub bullet indent text – level 5</a:t>
            </a:r>
            <a:endParaRPr/>
          </a:p>
          <a:p>
            <a:pPr marL="180000" lvl="5" indent="-180000" algn="l" rtl="0">
              <a:lnSpc>
                <a:spcPct val="100000"/>
              </a:lnSpc>
              <a:spcBef>
                <a:spcPts val="300"/>
              </a:spcBef>
              <a:spcAft>
                <a:spcPts val="0"/>
              </a:spcAft>
              <a:buSzPts val="1400"/>
              <a:buAutoNum type="arabicPeriod"/>
            </a:pPr>
            <a:r>
              <a:rPr lang="en-US"/>
              <a:t>Numbered list text – level 6</a:t>
            </a:r>
            <a:endParaRPr/>
          </a:p>
          <a:p>
            <a:pPr marL="360000" lvl="6" indent="-179999" algn="l" rtl="0">
              <a:lnSpc>
                <a:spcPct val="100000"/>
              </a:lnSpc>
              <a:spcBef>
                <a:spcPts val="300"/>
              </a:spcBef>
              <a:spcAft>
                <a:spcPts val="0"/>
              </a:spcAft>
              <a:buSzPts val="1400"/>
              <a:buAutoNum type="alphaLcPeriod"/>
            </a:pPr>
            <a:r>
              <a:rPr lang="en-US"/>
              <a:t>Sub numbered list text (Alpha) – level 7</a:t>
            </a:r>
            <a:endParaRPr/>
          </a:p>
          <a:p>
            <a:pPr marL="540000" lvl="7" indent="-179999" algn="l" rtl="0">
              <a:lnSpc>
                <a:spcPct val="100000"/>
              </a:lnSpc>
              <a:spcBef>
                <a:spcPts val="300"/>
              </a:spcBef>
              <a:spcAft>
                <a:spcPts val="0"/>
              </a:spcAft>
              <a:buSzPts val="1400"/>
              <a:buAutoNum type="romanLcPeriod"/>
            </a:pPr>
            <a:r>
              <a:rPr lang="en-US"/>
              <a:t>Sub indent numbered list text (Roman) – level 8</a:t>
            </a:r>
            <a:endParaRPr/>
          </a:p>
          <a:p>
            <a:pPr marL="0" lvl="0" indent="0" algn="l" rtl="0">
              <a:lnSpc>
                <a:spcPct val="100000"/>
              </a:lnSpc>
              <a:spcBef>
                <a:spcPts val="300"/>
              </a:spcBef>
              <a:spcAft>
                <a:spcPts val="0"/>
              </a:spcAft>
              <a:buClr>
                <a:schemeClr val="dk1"/>
              </a:buClr>
              <a:buSzPts val="1600"/>
              <a:buNone/>
            </a:pPr>
            <a:endParaRPr/>
          </a:p>
          <a:p>
            <a:pPr marL="0" lvl="0" indent="0" algn="l" rtl="0">
              <a:lnSpc>
                <a:spcPct val="100000"/>
              </a:lnSpc>
              <a:spcBef>
                <a:spcPts val="300"/>
              </a:spcBef>
              <a:spcAft>
                <a:spcPts val="0"/>
              </a:spcAft>
              <a:buClr>
                <a:schemeClr val="dk1"/>
              </a:buClr>
              <a:buSzPts val="1600"/>
              <a:buNone/>
            </a:pPr>
            <a:endParaRPr/>
          </a:p>
        </p:txBody>
      </p:sp>
      <p:sp>
        <p:nvSpPr>
          <p:cNvPr id="134" name="Google Shape;134;p8"/>
          <p:cNvSpPr txBox="1">
            <a:spLocks noGrp="1"/>
          </p:cNvSpPr>
          <p:nvPr>
            <p:ph type="body" idx="2"/>
          </p:nvPr>
        </p:nvSpPr>
        <p:spPr>
          <a:xfrm>
            <a:off x="6129201" y="1461600"/>
            <a:ext cx="5017603" cy="42640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600"/>
              <a:buNone/>
            </a:pPr>
            <a:r>
              <a:rPr lang="en-US"/>
              <a:t>Subtitle – level 1</a:t>
            </a:r>
            <a:endParaRPr/>
          </a:p>
          <a:p>
            <a:pPr marL="0" lvl="1" indent="0" algn="l" rtl="0">
              <a:lnSpc>
                <a:spcPct val="100000"/>
              </a:lnSpc>
              <a:spcBef>
                <a:spcPts val="300"/>
              </a:spcBef>
              <a:spcAft>
                <a:spcPts val="0"/>
              </a:spcAft>
              <a:buClr>
                <a:schemeClr val="dk1"/>
              </a:buClr>
              <a:buSzPts val="1400"/>
              <a:buNone/>
            </a:pPr>
            <a:r>
              <a:rPr lang="en-US"/>
              <a:t>Body text – level 2</a:t>
            </a:r>
            <a:endParaRPr/>
          </a:p>
          <a:p>
            <a:pPr marL="180000" lvl="2" indent="-180000" algn="l" rtl="0">
              <a:lnSpc>
                <a:spcPct val="100000"/>
              </a:lnSpc>
              <a:spcBef>
                <a:spcPts val="300"/>
              </a:spcBef>
              <a:spcAft>
                <a:spcPts val="0"/>
              </a:spcAft>
              <a:buSzPts val="1400"/>
              <a:buChar char="•"/>
            </a:pPr>
            <a:r>
              <a:rPr lang="en-US"/>
              <a:t>Bullet text – level 3</a:t>
            </a:r>
            <a:endParaRPr/>
          </a:p>
          <a:p>
            <a:pPr marL="360000" lvl="3" indent="-179999" algn="l" rtl="0">
              <a:lnSpc>
                <a:spcPct val="100000"/>
              </a:lnSpc>
              <a:spcBef>
                <a:spcPts val="300"/>
              </a:spcBef>
              <a:spcAft>
                <a:spcPts val="0"/>
              </a:spcAft>
              <a:buClr>
                <a:schemeClr val="dk1"/>
              </a:buClr>
              <a:buSzPts val="1400"/>
              <a:buChar char="•"/>
            </a:pPr>
            <a:r>
              <a:rPr lang="en-US"/>
              <a:t>Sub bullet text – level 4</a:t>
            </a:r>
            <a:endParaRPr/>
          </a:p>
          <a:p>
            <a:pPr marL="540000" lvl="4" indent="-179999" algn="l" rtl="0">
              <a:lnSpc>
                <a:spcPct val="100000"/>
              </a:lnSpc>
              <a:spcBef>
                <a:spcPts val="300"/>
              </a:spcBef>
              <a:spcAft>
                <a:spcPts val="0"/>
              </a:spcAft>
              <a:buSzPts val="1400"/>
              <a:buChar char="•"/>
            </a:pPr>
            <a:r>
              <a:rPr lang="en-US"/>
              <a:t>Sub bullet indent text – level 5</a:t>
            </a:r>
            <a:endParaRPr/>
          </a:p>
          <a:p>
            <a:pPr marL="180000" lvl="5" indent="-180000" algn="l" rtl="0">
              <a:lnSpc>
                <a:spcPct val="100000"/>
              </a:lnSpc>
              <a:spcBef>
                <a:spcPts val="300"/>
              </a:spcBef>
              <a:spcAft>
                <a:spcPts val="0"/>
              </a:spcAft>
              <a:buSzPts val="1400"/>
              <a:buAutoNum type="arabicPeriod"/>
            </a:pPr>
            <a:r>
              <a:rPr lang="en-US"/>
              <a:t>Numbered list text – level 6</a:t>
            </a:r>
            <a:endParaRPr/>
          </a:p>
          <a:p>
            <a:pPr marL="360000" lvl="6" indent="-179999" algn="l" rtl="0">
              <a:lnSpc>
                <a:spcPct val="100000"/>
              </a:lnSpc>
              <a:spcBef>
                <a:spcPts val="300"/>
              </a:spcBef>
              <a:spcAft>
                <a:spcPts val="0"/>
              </a:spcAft>
              <a:buSzPts val="1400"/>
              <a:buAutoNum type="alphaLcPeriod"/>
            </a:pPr>
            <a:r>
              <a:rPr lang="en-US"/>
              <a:t>Sub numbered list text (Alpha) – level 7</a:t>
            </a:r>
            <a:endParaRPr/>
          </a:p>
          <a:p>
            <a:pPr marL="540000" lvl="7" indent="-179999" algn="l" rtl="0">
              <a:lnSpc>
                <a:spcPct val="100000"/>
              </a:lnSpc>
              <a:spcBef>
                <a:spcPts val="300"/>
              </a:spcBef>
              <a:spcAft>
                <a:spcPts val="0"/>
              </a:spcAft>
              <a:buSzPts val="1400"/>
              <a:buAutoNum type="romanLcPeriod"/>
            </a:pPr>
            <a:r>
              <a:rPr lang="en-US"/>
              <a:t>Sub indent numbered list text (Roman) – level 8</a:t>
            </a:r>
            <a:endParaRPr/>
          </a:p>
          <a:p>
            <a:pPr marL="0" lvl="0" indent="0" algn="l" rtl="0">
              <a:lnSpc>
                <a:spcPct val="100000"/>
              </a:lnSpc>
              <a:spcBef>
                <a:spcPts val="300"/>
              </a:spcBef>
              <a:spcAft>
                <a:spcPts val="0"/>
              </a:spcAft>
              <a:buClr>
                <a:schemeClr val="dk1"/>
              </a:buClr>
              <a:buSzPts val="1600"/>
              <a:buNone/>
            </a:pPr>
            <a:endParaRPr/>
          </a:p>
          <a:p>
            <a:pPr marL="0" lvl="0" indent="0" algn="l" rtl="0">
              <a:lnSpc>
                <a:spcPct val="100000"/>
              </a:lnSpc>
              <a:spcBef>
                <a:spcPts val="300"/>
              </a:spcBef>
              <a:spcAft>
                <a:spcPts val="0"/>
              </a:spcAft>
              <a:buClr>
                <a:schemeClr val="dk1"/>
              </a:buClr>
              <a:buSzPts val="1600"/>
              <a:buNone/>
            </a:pPr>
            <a:endParaRPr/>
          </a:p>
        </p:txBody>
      </p:sp>
      <p:sp>
        <p:nvSpPr>
          <p:cNvPr id="135" name="Google Shape;135;p8"/>
          <p:cNvSpPr txBox="1">
            <a:spLocks noGrp="1"/>
          </p:cNvSpPr>
          <p:nvPr>
            <p:ph type="ftr" idx="11"/>
          </p:nvPr>
        </p:nvSpPr>
        <p:spPr>
          <a:xfrm>
            <a:off x="838200" y="5818503"/>
            <a:ext cx="10300856"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400"/>
              <a:buNone/>
            </a:pPr>
            <a:r>
              <a:rPr lang="en-US" sz="1000">
                <a:solidFill>
                  <a:schemeClr val="dk1"/>
                </a:solidFill>
              </a:rPr>
              <a:t>Footer information if needed if not please delete</a:t>
            </a:r>
            <a:endParaRPr sz="1000">
              <a:solidFill>
                <a:schemeClr val="dk1"/>
              </a:solidFill>
            </a:endParaRPr>
          </a:p>
          <a:p>
            <a:pPr marL="0" lvl="0" indent="0" algn="l" rtl="0">
              <a:lnSpc>
                <a:spcPct val="100000"/>
              </a:lnSpc>
              <a:spcBef>
                <a:spcPts val="0"/>
              </a:spcBef>
              <a:spcAft>
                <a:spcPts val="0"/>
              </a:spcAft>
              <a:buSzPts val="1400"/>
              <a:buNone/>
            </a:pPr>
            <a:endParaRPr/>
          </a:p>
        </p:txBody>
      </p:sp>
      <p:sp>
        <p:nvSpPr>
          <p:cNvPr id="136" name="Google Shape;136;p8"/>
          <p:cNvSpPr txBox="1">
            <a:spLocks noGrp="1"/>
          </p:cNvSpPr>
          <p:nvPr>
            <p:ph type="sldNum" idx="12"/>
          </p:nvPr>
        </p:nvSpPr>
        <p:spPr>
          <a:xfrm>
            <a:off x="838199" y="6409052"/>
            <a:ext cx="272684" cy="19906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00"/>
              <a:buNone/>
            </a:pPr>
            <a:fld id="{00000000-1234-1234-1234-123412341234}" type="slidenum">
              <a:rPr lang="en-US"/>
              <a:t>6</a:t>
            </a:fld>
            <a:endParaRPr>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200"/>
              <a:buFont typeface="Arial"/>
              <a:buNone/>
            </a:pPr>
            <a:r>
              <a:rPr lang="en-US"/>
              <a:t>Light title only (next page intentionally blank)</a:t>
            </a:r>
            <a:endParaRPr/>
          </a:p>
        </p:txBody>
      </p:sp>
      <p:sp>
        <p:nvSpPr>
          <p:cNvPr id="151" name="Google Shape;151;p10"/>
          <p:cNvSpPr txBox="1">
            <a:spLocks noGrp="1"/>
          </p:cNvSpPr>
          <p:nvPr>
            <p:ph type="ftr" idx="11"/>
          </p:nvPr>
        </p:nvSpPr>
        <p:spPr>
          <a:xfrm>
            <a:off x="838200" y="5818503"/>
            <a:ext cx="10300856"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400"/>
              <a:buNone/>
            </a:pPr>
            <a:r>
              <a:rPr lang="en-US" sz="1000">
                <a:solidFill>
                  <a:schemeClr val="dk1"/>
                </a:solidFill>
              </a:rPr>
              <a:t>Footer information if needed if not please delete</a:t>
            </a:r>
            <a:endParaRPr sz="1000">
              <a:solidFill>
                <a:schemeClr val="dk1"/>
              </a:solidFill>
            </a:endParaRPr>
          </a:p>
          <a:p>
            <a:pPr marL="0" lvl="0" indent="0" algn="l" rtl="0">
              <a:lnSpc>
                <a:spcPct val="100000"/>
              </a:lnSpc>
              <a:spcBef>
                <a:spcPts val="0"/>
              </a:spcBef>
              <a:spcAft>
                <a:spcPts val="0"/>
              </a:spcAft>
              <a:buSzPts val="1400"/>
              <a:buNone/>
            </a:pPr>
            <a:endParaRPr/>
          </a:p>
        </p:txBody>
      </p:sp>
      <p:sp>
        <p:nvSpPr>
          <p:cNvPr id="152" name="Google Shape;152;p10"/>
          <p:cNvSpPr txBox="1">
            <a:spLocks noGrp="1"/>
          </p:cNvSpPr>
          <p:nvPr>
            <p:ph type="sldNum" idx="12"/>
          </p:nvPr>
        </p:nvSpPr>
        <p:spPr>
          <a:xfrm>
            <a:off x="838199" y="6409052"/>
            <a:ext cx="272684" cy="19906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00"/>
              <a:buNone/>
            </a:pPr>
            <a:fld id="{00000000-1234-1234-1234-123412341234}" type="slidenum">
              <a:rPr lang="en-US"/>
              <a:t>7</a:t>
            </a:fld>
            <a:endParaRPr>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200"/>
              <a:buFont typeface="Arial"/>
              <a:buNone/>
            </a:pPr>
            <a:endParaRPr/>
          </a:p>
        </p:txBody>
      </p:sp>
      <p:sp>
        <p:nvSpPr>
          <p:cNvPr id="158" name="Google Shape;158;p11"/>
          <p:cNvSpPr txBox="1">
            <a:spLocks noGrp="1"/>
          </p:cNvSpPr>
          <p:nvPr>
            <p:ph type="ftr" idx="11"/>
          </p:nvPr>
        </p:nvSpPr>
        <p:spPr>
          <a:xfrm>
            <a:off x="838200" y="5818503"/>
            <a:ext cx="10300856"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400"/>
              <a:buNone/>
            </a:pPr>
            <a:r>
              <a:rPr lang="en-US" sz="1000">
                <a:solidFill>
                  <a:schemeClr val="dk1"/>
                </a:solidFill>
              </a:rPr>
              <a:t>Footer information if needed if not please delete</a:t>
            </a:r>
            <a:endParaRPr sz="1000">
              <a:solidFill>
                <a:schemeClr val="dk1"/>
              </a:solidFill>
            </a:endParaRPr>
          </a:p>
          <a:p>
            <a:pPr marL="0" lvl="0" indent="0" algn="l" rtl="0">
              <a:lnSpc>
                <a:spcPct val="100000"/>
              </a:lnSpc>
              <a:spcBef>
                <a:spcPts val="0"/>
              </a:spcBef>
              <a:spcAft>
                <a:spcPts val="0"/>
              </a:spcAft>
              <a:buSzPts val="1400"/>
              <a:buNone/>
            </a:pPr>
            <a:endParaRPr/>
          </a:p>
        </p:txBody>
      </p:sp>
      <p:sp>
        <p:nvSpPr>
          <p:cNvPr id="159" name="Google Shape;159;p11"/>
          <p:cNvSpPr txBox="1">
            <a:spLocks noGrp="1"/>
          </p:cNvSpPr>
          <p:nvPr>
            <p:ph type="sldNum" idx="12"/>
          </p:nvPr>
        </p:nvSpPr>
        <p:spPr>
          <a:xfrm>
            <a:off x="838199" y="6409052"/>
            <a:ext cx="272684" cy="19906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00"/>
              <a:buNone/>
            </a:pPr>
            <a:fld id="{00000000-1234-1234-1234-123412341234}" type="slidenum">
              <a:rPr lang="en-US"/>
              <a:t>8</a:t>
            </a:fld>
            <a:endParaRPr>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838200" y="365125"/>
            <a:ext cx="10300855" cy="82888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1"/>
              </a:buClr>
              <a:buSzPts val="3200"/>
              <a:buFont typeface="Arial"/>
              <a:buNone/>
            </a:pPr>
            <a:r>
              <a:rPr lang="en-US"/>
              <a:t>Colour</a:t>
            </a:r>
            <a:r>
              <a:rPr lang="en-US" dirty="0"/>
              <a:t> palette</a:t>
            </a:r>
            <a:endParaRPr dirty="0"/>
          </a:p>
        </p:txBody>
      </p:sp>
      <p:sp>
        <p:nvSpPr>
          <p:cNvPr id="165" name="Google Shape;165;p12"/>
          <p:cNvSpPr/>
          <p:nvPr/>
        </p:nvSpPr>
        <p:spPr>
          <a:xfrm>
            <a:off x="1687788" y="3063536"/>
            <a:ext cx="1038600" cy="1038600"/>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Arial"/>
              <a:buNone/>
            </a:pPr>
            <a:r>
              <a:rPr lang="en-US">
                <a:solidFill>
                  <a:schemeClr val="lt1"/>
                </a:solidFill>
              </a:rPr>
              <a:t>hex #636569</a:t>
            </a:r>
            <a:endParaRPr>
              <a:solidFill>
                <a:schemeClr val="lt1"/>
              </a:solidFill>
            </a:endParaRPr>
          </a:p>
        </p:txBody>
      </p:sp>
      <p:sp>
        <p:nvSpPr>
          <p:cNvPr id="166" name="Google Shape;166;p12"/>
          <p:cNvSpPr/>
          <p:nvPr/>
        </p:nvSpPr>
        <p:spPr>
          <a:xfrm>
            <a:off x="3527877" y="3063536"/>
            <a:ext cx="1038600" cy="103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a:solidFill>
                  <a:schemeClr val="lt1"/>
                </a:solidFill>
              </a:rPr>
              <a:t>hex #003594</a:t>
            </a:r>
            <a:endParaRPr b="0" i="0" u="none" strike="noStrike" cap="none">
              <a:solidFill>
                <a:schemeClr val="lt1"/>
              </a:solidFill>
              <a:latin typeface="Arial"/>
              <a:ea typeface="Arial"/>
              <a:cs typeface="Arial"/>
              <a:sym typeface="Arial"/>
            </a:endParaRPr>
          </a:p>
        </p:txBody>
      </p:sp>
      <p:sp>
        <p:nvSpPr>
          <p:cNvPr id="167" name="Google Shape;167;p12"/>
          <p:cNvSpPr/>
          <p:nvPr/>
        </p:nvSpPr>
        <p:spPr>
          <a:xfrm>
            <a:off x="5012315" y="3063536"/>
            <a:ext cx="1038600" cy="1038600"/>
          </a:xfrm>
          <a:prstGeom prst="rect">
            <a:avLst/>
          </a:prstGeom>
          <a:solidFill>
            <a:schemeClr val="accent2"/>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Arial"/>
              <a:buNone/>
            </a:pPr>
            <a:r>
              <a:rPr lang="en-US">
                <a:solidFill>
                  <a:schemeClr val="lt1"/>
                </a:solidFill>
              </a:rPr>
              <a:t>hex #0097ce</a:t>
            </a:r>
            <a:endParaRPr>
              <a:solidFill>
                <a:schemeClr val="lt1"/>
              </a:solidFill>
            </a:endParaRPr>
          </a:p>
        </p:txBody>
      </p:sp>
      <p:sp>
        <p:nvSpPr>
          <p:cNvPr id="168" name="Google Shape;168;p12"/>
          <p:cNvSpPr/>
          <p:nvPr/>
        </p:nvSpPr>
        <p:spPr>
          <a:xfrm>
            <a:off x="6496741" y="3050886"/>
            <a:ext cx="1038600" cy="1038600"/>
          </a:xfrm>
          <a:prstGeom prst="rect">
            <a:avLst/>
          </a:prstGeom>
          <a:solidFill>
            <a:schemeClr val="accent4"/>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Arial"/>
              <a:buNone/>
            </a:pPr>
            <a:r>
              <a:rPr lang="en-US">
                <a:solidFill>
                  <a:schemeClr val="lt1"/>
                </a:solidFill>
              </a:rPr>
              <a:t>hex #041e42</a:t>
            </a:r>
            <a:endParaRPr>
              <a:solidFill>
                <a:schemeClr val="lt1"/>
              </a:solidFill>
            </a:endParaRPr>
          </a:p>
        </p:txBody>
      </p:sp>
      <p:sp>
        <p:nvSpPr>
          <p:cNvPr id="169" name="Google Shape;169;p12"/>
          <p:cNvSpPr/>
          <p:nvPr/>
        </p:nvSpPr>
        <p:spPr>
          <a:xfrm>
            <a:off x="7981179" y="3050886"/>
            <a:ext cx="1038600" cy="1038600"/>
          </a:xfrm>
          <a:prstGeom prst="rect">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Arial"/>
              <a:buNone/>
            </a:pPr>
            <a:r>
              <a:rPr lang="en-US">
                <a:solidFill>
                  <a:schemeClr val="lt1"/>
                </a:solidFill>
              </a:rPr>
              <a:t>hex #ff9e1b</a:t>
            </a:r>
            <a:endParaRPr>
              <a:solidFill>
                <a:schemeClr val="lt1"/>
              </a:solidFill>
            </a:endParaRPr>
          </a:p>
        </p:txBody>
      </p:sp>
      <p:sp>
        <p:nvSpPr>
          <p:cNvPr id="170" name="Google Shape;170;p12"/>
          <p:cNvSpPr/>
          <p:nvPr/>
        </p:nvSpPr>
        <p:spPr>
          <a:xfrm>
            <a:off x="9465615" y="3050886"/>
            <a:ext cx="1038600" cy="1038600"/>
          </a:xfrm>
          <a:prstGeom prst="rect">
            <a:avLst/>
          </a:prstGeom>
          <a:solidFill>
            <a:schemeClr val="accent6"/>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800"/>
              <a:buFont typeface="Arial"/>
              <a:buNone/>
            </a:pPr>
            <a:r>
              <a:rPr lang="en-US">
                <a:solidFill>
                  <a:schemeClr val="lt1"/>
                </a:solidFill>
              </a:rPr>
              <a:t>hex #f5df4d</a:t>
            </a:r>
            <a:endParaRPr>
              <a:solidFill>
                <a:schemeClr val="lt1"/>
              </a:solidFill>
            </a:endParaRPr>
          </a:p>
        </p:txBody>
      </p:sp>
      <p:sp>
        <p:nvSpPr>
          <p:cNvPr id="171" name="Google Shape;171;p12"/>
          <p:cNvSpPr txBox="1"/>
          <p:nvPr/>
        </p:nvSpPr>
        <p:spPr>
          <a:xfrm>
            <a:off x="1687788" y="4310175"/>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Text colour</a:t>
            </a:r>
            <a:endParaRPr sz="1400" b="0" i="0" u="none" strike="noStrike" cap="none">
              <a:solidFill>
                <a:schemeClr val="dk1"/>
              </a:solidFill>
              <a:latin typeface="Arial"/>
              <a:ea typeface="Arial"/>
              <a:cs typeface="Arial"/>
              <a:sym typeface="Arial"/>
            </a:endParaRPr>
          </a:p>
        </p:txBody>
      </p:sp>
      <p:sp>
        <p:nvSpPr>
          <p:cNvPr id="172" name="Google Shape;172;p12"/>
          <p:cNvSpPr txBox="1"/>
          <p:nvPr/>
        </p:nvSpPr>
        <p:spPr>
          <a:xfrm>
            <a:off x="3527877" y="4310175"/>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Accent 1</a:t>
            </a:r>
            <a:endParaRPr sz="1400" b="0" i="0" u="none" strike="noStrike" cap="none">
              <a:solidFill>
                <a:srgbClr val="000000"/>
              </a:solidFill>
              <a:latin typeface="Arial"/>
              <a:ea typeface="Arial"/>
              <a:cs typeface="Arial"/>
              <a:sym typeface="Arial"/>
            </a:endParaRPr>
          </a:p>
        </p:txBody>
      </p:sp>
      <p:sp>
        <p:nvSpPr>
          <p:cNvPr id="173" name="Google Shape;173;p12"/>
          <p:cNvSpPr txBox="1"/>
          <p:nvPr/>
        </p:nvSpPr>
        <p:spPr>
          <a:xfrm>
            <a:off x="5012315" y="4310175"/>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Accent 2</a:t>
            </a:r>
            <a:endParaRPr sz="1400" b="0" i="0" u="none" strike="noStrike" cap="none">
              <a:solidFill>
                <a:srgbClr val="000000"/>
              </a:solidFill>
              <a:latin typeface="Arial"/>
              <a:ea typeface="Arial"/>
              <a:cs typeface="Arial"/>
              <a:sym typeface="Arial"/>
            </a:endParaRPr>
          </a:p>
        </p:txBody>
      </p:sp>
      <p:sp>
        <p:nvSpPr>
          <p:cNvPr id="174" name="Google Shape;174;p12"/>
          <p:cNvSpPr txBox="1"/>
          <p:nvPr/>
        </p:nvSpPr>
        <p:spPr>
          <a:xfrm>
            <a:off x="6496741" y="2602063"/>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Accent </a:t>
            </a:r>
            <a:r>
              <a:rPr lang="en-US">
                <a:solidFill>
                  <a:schemeClr val="dk1"/>
                </a:solidFill>
              </a:rPr>
              <a:t>3</a:t>
            </a:r>
            <a:endParaRPr sz="1400" b="0" i="0" u="none" strike="noStrike" cap="none">
              <a:solidFill>
                <a:srgbClr val="000000"/>
              </a:solidFill>
              <a:latin typeface="Arial"/>
              <a:ea typeface="Arial"/>
              <a:cs typeface="Arial"/>
              <a:sym typeface="Arial"/>
            </a:endParaRPr>
          </a:p>
        </p:txBody>
      </p:sp>
      <p:sp>
        <p:nvSpPr>
          <p:cNvPr id="175" name="Google Shape;175;p12"/>
          <p:cNvSpPr txBox="1"/>
          <p:nvPr/>
        </p:nvSpPr>
        <p:spPr>
          <a:xfrm>
            <a:off x="7981177" y="2602063"/>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Accent </a:t>
            </a:r>
            <a:r>
              <a:rPr lang="en-US">
                <a:solidFill>
                  <a:schemeClr val="dk1"/>
                </a:solidFill>
              </a:rPr>
              <a:t>4</a:t>
            </a:r>
            <a:endParaRPr sz="1400" b="0" i="0" u="none" strike="noStrike" cap="none">
              <a:solidFill>
                <a:srgbClr val="000000"/>
              </a:solidFill>
              <a:latin typeface="Arial"/>
              <a:ea typeface="Arial"/>
              <a:cs typeface="Arial"/>
              <a:sym typeface="Arial"/>
            </a:endParaRPr>
          </a:p>
        </p:txBody>
      </p:sp>
      <p:sp>
        <p:nvSpPr>
          <p:cNvPr id="176" name="Google Shape;176;p12"/>
          <p:cNvSpPr txBox="1"/>
          <p:nvPr/>
        </p:nvSpPr>
        <p:spPr>
          <a:xfrm>
            <a:off x="9465615" y="2602063"/>
            <a:ext cx="10386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Accent </a:t>
            </a:r>
            <a:r>
              <a:rPr lang="en-US">
                <a:solidFill>
                  <a:schemeClr val="dk1"/>
                </a:solidFill>
              </a:rPr>
              <a:t>5</a:t>
            </a:r>
            <a:endParaRPr sz="1400" b="0" i="0" u="none" strike="noStrike" cap="none">
              <a:solidFill>
                <a:srgbClr val="000000"/>
              </a:solidFill>
              <a:latin typeface="Arial"/>
              <a:ea typeface="Arial"/>
              <a:cs typeface="Arial"/>
              <a:sym typeface="Arial"/>
            </a:endParaRPr>
          </a:p>
        </p:txBody>
      </p:sp>
      <p:sp>
        <p:nvSpPr>
          <p:cNvPr id="177" name="Google Shape;177;p12"/>
          <p:cNvSpPr txBox="1"/>
          <p:nvPr/>
        </p:nvSpPr>
        <p:spPr>
          <a:xfrm>
            <a:off x="3527858" y="2602075"/>
            <a:ext cx="25230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rPr>
              <a:t>Primary colours</a:t>
            </a:r>
            <a:endParaRPr sz="1400" b="1" i="0" u="none" strike="noStrike" cap="none">
              <a:solidFill>
                <a:schemeClr val="dk1"/>
              </a:solidFill>
            </a:endParaRPr>
          </a:p>
        </p:txBody>
      </p:sp>
      <p:sp>
        <p:nvSpPr>
          <p:cNvPr id="178" name="Google Shape;178;p12"/>
          <p:cNvSpPr txBox="1"/>
          <p:nvPr/>
        </p:nvSpPr>
        <p:spPr>
          <a:xfrm>
            <a:off x="6496739" y="4295397"/>
            <a:ext cx="4007400" cy="307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rPr>
              <a:t>Secondary colour</a:t>
            </a:r>
            <a:endParaRPr sz="1400" b="1" i="0" u="none" strike="noStrike" cap="none">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ESOT">
      <a:dk1>
        <a:srgbClr val="636569"/>
      </a:dk1>
      <a:lt1>
        <a:srgbClr val="FFFFFF"/>
      </a:lt1>
      <a:dk2>
        <a:srgbClr val="636569"/>
      </a:dk2>
      <a:lt2>
        <a:srgbClr val="E7E6E6"/>
      </a:lt2>
      <a:accent1>
        <a:srgbClr val="003493"/>
      </a:accent1>
      <a:accent2>
        <a:srgbClr val="0097CE"/>
      </a:accent2>
      <a:accent3>
        <a:srgbClr val="A5A5A5"/>
      </a:accent3>
      <a:accent4>
        <a:srgbClr val="041E41"/>
      </a:accent4>
      <a:accent5>
        <a:srgbClr val="FF9E1B"/>
      </a:accent5>
      <a:accent6>
        <a:srgbClr val="F1EB5B"/>
      </a:accent6>
      <a:hlink>
        <a:srgbClr val="003493"/>
      </a:hlink>
      <a:folHlink>
        <a:srgbClr val="FF9E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516</Words>
  <Application>Microsoft Macintosh PowerPoint</Application>
  <PresentationFormat>Widescreen</PresentationFormat>
  <Paragraphs>69</Paragraphs>
  <Slides>10</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Office Theme</vt:lpstr>
      <vt:lpstr>Presentation title here</vt:lpstr>
      <vt:lpstr>PowerPoint Presentation</vt:lpstr>
      <vt:lpstr>PowerPoint Presentation</vt:lpstr>
      <vt:lpstr>PowerPoint Presentation</vt:lpstr>
      <vt:lpstr>Light one column layout</vt:lpstr>
      <vt:lpstr>Light two column layout</vt:lpstr>
      <vt:lpstr>Light title only (next page intentionally blank)</vt:lpstr>
      <vt:lpstr>PowerPoint Presentation</vt:lpstr>
      <vt:lpstr>Colour palette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Andrezza Nascimento</cp:lastModifiedBy>
  <cp:revision>3</cp:revision>
  <dcterms:created xsi:type="dcterms:W3CDTF">2021-08-04T12:10:04Z</dcterms:created>
  <dcterms:modified xsi:type="dcterms:W3CDTF">2024-11-20T12:54:26Z</dcterms:modified>
</cp:coreProperties>
</file>