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6D1A"/>
    <a:srgbClr val="C30879"/>
    <a:srgbClr val="B4D2C3"/>
    <a:srgbClr val="961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94558"/>
  </p:normalViewPr>
  <p:slideViewPr>
    <p:cSldViewPr snapToGrid="0" snapToObjects="1">
      <p:cViewPr varScale="1">
        <p:scale>
          <a:sx n="116" d="100"/>
          <a:sy n="116" d="100"/>
        </p:scale>
        <p:origin x="90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237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DCA32-4C46-CC41-B86B-0A674C7B6929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E22F0-297E-A743-8B43-E1381CEFC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2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E22F0-297E-A743-8B43-E1381CEFCE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60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9ADE330-5B65-2D71-EA25-60C9C4D6F7D5}"/>
              </a:ext>
            </a:extLst>
          </p:cNvPr>
          <p:cNvSpPr txBox="1"/>
          <p:nvPr userDrawn="1"/>
        </p:nvSpPr>
        <p:spPr>
          <a:xfrm>
            <a:off x="831850" y="2019796"/>
            <a:ext cx="10313988" cy="10930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6000" b="1" dirty="0">
                <a:solidFill>
                  <a:srgbClr val="FFFFFF"/>
                </a:solidFill>
                <a:effectLst/>
                <a:latin typeface="+mn-lt"/>
              </a:rPr>
              <a:t>13</a:t>
            </a:r>
            <a:r>
              <a:rPr lang="en-GB" sz="6000" b="1" baseline="30000" dirty="0">
                <a:solidFill>
                  <a:srgbClr val="FFFFFF"/>
                </a:solidFill>
                <a:effectLst/>
                <a:latin typeface="+mn-lt"/>
              </a:rPr>
              <a:t>th</a:t>
            </a:r>
            <a:r>
              <a:rPr lang="en-GB" sz="6000" b="1" dirty="0">
                <a:solidFill>
                  <a:srgbClr val="FFFFFF"/>
                </a:solidFill>
                <a:effectLst/>
                <a:latin typeface="+mn-lt"/>
              </a:rPr>
              <a:t> EPITA Symposium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9C58C-7B00-A951-44C3-F548CC3E7123}"/>
              </a:ext>
            </a:extLst>
          </p:cNvPr>
          <p:cNvSpPr txBox="1"/>
          <p:nvPr userDrawn="1"/>
        </p:nvSpPr>
        <p:spPr>
          <a:xfrm>
            <a:off x="7985761" y="5753843"/>
            <a:ext cx="3160078" cy="439737"/>
          </a:xfrm>
          <a:prstGeom prst="rect">
            <a:avLst/>
          </a:prstGeom>
          <a:noFill/>
        </p:spPr>
        <p:txBody>
          <a:bodyPr wrap="none" lIns="0" tIns="0" rIns="0" bIns="0" anchor="b">
            <a:no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  <a:effectLst/>
                <a:latin typeface="+mj-lt"/>
              </a:rPr>
              <a:t>#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+mj-lt"/>
              </a:rPr>
              <a:t>EPITAsymposium</a:t>
            </a:r>
            <a:endParaRPr lang="en-GB" sz="2400" b="1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010F0-B2D5-B2EE-5BEB-0103BE7F8FCF}"/>
              </a:ext>
            </a:extLst>
          </p:cNvPr>
          <p:cNvSpPr txBox="1"/>
          <p:nvPr userDrawn="1"/>
        </p:nvSpPr>
        <p:spPr>
          <a:xfrm>
            <a:off x="831850" y="3136075"/>
            <a:ext cx="4065971" cy="1424049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B36D1A"/>
                </a:solidFill>
                <a:effectLst/>
                <a:latin typeface="+mj-lt"/>
                <a:ea typeface="Meiryo" panose="020B0604030504040204" pitchFamily="34" charset="-128"/>
                <a:cs typeface="Lucida Grande" panose="020B0600040502020204" pitchFamily="34" charset="0"/>
              </a:rPr>
              <a:t>Uncover key insights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B36D1A"/>
                </a:solidFill>
                <a:effectLst/>
                <a:latin typeface="+mj-lt"/>
                <a:ea typeface="Meiryo" panose="020B0604030504040204" pitchFamily="34" charset="-128"/>
                <a:cs typeface="Lucida Grande" panose="020B0600040502020204" pitchFamily="34" charset="0"/>
              </a:rPr>
              <a:t>in pancreas and islet transplantation</a:t>
            </a:r>
            <a:endParaRPr lang="en-GB" sz="2800" dirty="0">
              <a:solidFill>
                <a:srgbClr val="B36D1A"/>
              </a:solidFill>
              <a:effectLst/>
              <a:latin typeface="+mj-lt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A3049-AC2B-05B3-26F5-4525A2FF05E9}"/>
              </a:ext>
            </a:extLst>
          </p:cNvPr>
          <p:cNvSpPr txBox="1"/>
          <p:nvPr userDrawn="1"/>
        </p:nvSpPr>
        <p:spPr>
          <a:xfrm>
            <a:off x="864820" y="4738076"/>
            <a:ext cx="4542789" cy="81250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28–30 January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Innsbruck-</a:t>
            </a:r>
            <a:r>
              <a:rPr lang="en-US" sz="24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Igls</a:t>
            </a:r>
            <a:r>
              <a:rPr lang="en-US" sz="2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Austria</a:t>
            </a:r>
            <a:endParaRPr lang="en-US" sz="2400" b="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D92B9-B37D-261F-BF59-1F8B7860E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55970" y="3793142"/>
            <a:ext cx="1889868" cy="18898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092CB38-34C7-33BA-C559-EF115EEDFF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4820" y="408452"/>
            <a:ext cx="3209160" cy="12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+mj-lt"/>
        <a:buAutoNum type="arabicPeriod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+mj-lt"/>
        <a:buAutoNum type="alphaLcPeriod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+mj-lt"/>
        <a:buAutoNum type="romanLcPeriod"/>
        <a:defRPr sz="1400" kern="1200" spc="5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5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54" userDrawn="1">
          <p15:clr>
            <a:srgbClr val="F26B43"/>
          </p15:clr>
        </p15:guide>
        <p15:guide id="4" orient="horz" pos="228" userDrawn="1">
          <p15:clr>
            <a:srgbClr val="F26B43"/>
          </p15:clr>
        </p15:guide>
        <p15:guide id="5" pos="524" userDrawn="1">
          <p15:clr>
            <a:srgbClr val="F26B43"/>
          </p15:clr>
        </p15:guide>
        <p15:guide id="6" pos="7021" userDrawn="1">
          <p15:clr>
            <a:srgbClr val="F26B43"/>
          </p15:clr>
        </p15:guide>
        <p15:guide id="7" orient="horz" pos="3599" userDrawn="1">
          <p15:clr>
            <a:srgbClr val="F26B43"/>
          </p15:clr>
        </p15:guide>
        <p15:guide id="8" orient="horz" pos="3661" userDrawn="1">
          <p15:clr>
            <a:srgbClr val="F26B43"/>
          </p15:clr>
        </p15:guide>
        <p15:guide id="9" orient="horz" pos="3903" userDrawn="1">
          <p15:clr>
            <a:srgbClr val="F26B43"/>
          </p15:clr>
        </p15:guide>
        <p15:guide id="10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913453"/>
      </p:ext>
    </p:extLst>
  </p:cSld>
  <p:clrMapOvr>
    <a:masterClrMapping/>
  </p:clrMapOvr>
</p:sld>
</file>

<file path=ppt/theme/theme1.xml><?xml version="1.0" encoding="utf-8"?>
<a:theme xmlns:a="http://schemas.openxmlformats.org/drawingml/2006/main" name="ELITA">
  <a:themeElements>
    <a:clrScheme name="ESOT">
      <a:dk1>
        <a:srgbClr val="636569"/>
      </a:dk1>
      <a:lt1>
        <a:srgbClr val="FFFFFF"/>
      </a:lt1>
      <a:dk2>
        <a:srgbClr val="636569"/>
      </a:dk2>
      <a:lt2>
        <a:srgbClr val="E7E6E6"/>
      </a:lt2>
      <a:accent1>
        <a:srgbClr val="003493"/>
      </a:accent1>
      <a:accent2>
        <a:srgbClr val="0097CE"/>
      </a:accent2>
      <a:accent3>
        <a:srgbClr val="A5A5A5"/>
      </a:accent3>
      <a:accent4>
        <a:srgbClr val="041E41"/>
      </a:accent4>
      <a:accent5>
        <a:srgbClr val="FF9E1B"/>
      </a:accent5>
      <a:accent6>
        <a:srgbClr val="F1EB5B"/>
      </a:accent6>
      <a:hlink>
        <a:srgbClr val="003493"/>
      </a:hlink>
      <a:folHlink>
        <a:srgbClr val="FF9E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spc="5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ELITA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Borzillo</cp:lastModifiedBy>
  <cp:revision>32</cp:revision>
  <dcterms:created xsi:type="dcterms:W3CDTF">2021-08-04T12:10:04Z</dcterms:created>
  <dcterms:modified xsi:type="dcterms:W3CDTF">2023-09-29T11:29:05Z</dcterms:modified>
</cp:coreProperties>
</file>