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1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171"/>
    <p:restoredTop sz="94558"/>
  </p:normalViewPr>
  <p:slideViewPr>
    <p:cSldViewPr snapToGrid="0" snapToObjects="1">
      <p:cViewPr varScale="1">
        <p:scale>
          <a:sx n="107" d="100"/>
          <a:sy n="107" d="100"/>
        </p:scale>
        <p:origin x="200" y="5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124" d="100"/>
          <a:sy n="124" d="100"/>
        </p:scale>
        <p:origin x="2376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Murray" userId="a37deac8-9a5d-4699-abbd-66859ae569b4" providerId="ADAL" clId="{813EAFE7-D87D-42E9-85CE-D29F4E280F61}"/>
    <pc:docChg chg="modMainMaster">
      <pc:chgData name="Hannah Murray" userId="a37deac8-9a5d-4699-abbd-66859ae569b4" providerId="ADAL" clId="{813EAFE7-D87D-42E9-85CE-D29F4E280F61}" dt="2023-07-10T07:31:01.970" v="54" actId="20577"/>
      <pc:docMkLst>
        <pc:docMk/>
      </pc:docMkLst>
      <pc:sldMasterChg chg="modSp mod">
        <pc:chgData name="Hannah Murray" userId="a37deac8-9a5d-4699-abbd-66859ae569b4" providerId="ADAL" clId="{813EAFE7-D87D-42E9-85CE-D29F4E280F61}" dt="2023-07-10T07:31:01.970" v="54" actId="20577"/>
        <pc:sldMasterMkLst>
          <pc:docMk/>
          <pc:sldMasterMk cId="1993568349" sldId="2147483648"/>
        </pc:sldMasterMkLst>
        <pc:spChg chg="mod">
          <ac:chgData name="Hannah Murray" userId="a37deac8-9a5d-4699-abbd-66859ae569b4" providerId="ADAL" clId="{813EAFE7-D87D-42E9-85CE-D29F4E280F61}" dt="2023-07-10T07:31:01.970" v="54" actId="20577"/>
          <ac:spMkLst>
            <pc:docMk/>
            <pc:sldMasterMk cId="1993568349" sldId="2147483648"/>
            <ac:spMk id="6" creationId="{318010F0-B2D5-B2EE-5BEB-0103BE7F8FCF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CA32-4C46-CC41-B86B-0A674C7B6929}" type="datetimeFigureOut">
              <a:rPr lang="en-US" smtClean="0"/>
              <a:t>7/11/23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E22F0-297E-A743-8B43-E1381CEFC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7E22F0-297E-A743-8B43-E1381CEFCE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1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60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89ADE330-5B65-2D71-EA25-60C9C4D6F7D5}"/>
              </a:ext>
            </a:extLst>
          </p:cNvPr>
          <p:cNvSpPr txBox="1"/>
          <p:nvPr userDrawn="1"/>
        </p:nvSpPr>
        <p:spPr>
          <a:xfrm>
            <a:off x="831850" y="2019796"/>
            <a:ext cx="10313988" cy="10930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ELITA Summit 2024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E9C58C-7B00-A951-44C3-F548CC3E7123}"/>
              </a:ext>
            </a:extLst>
          </p:cNvPr>
          <p:cNvSpPr txBox="1"/>
          <p:nvPr userDrawn="1"/>
        </p:nvSpPr>
        <p:spPr>
          <a:xfrm>
            <a:off x="8977747" y="5753843"/>
            <a:ext cx="2168091" cy="439737"/>
          </a:xfrm>
          <a:prstGeom prst="rect">
            <a:avLst/>
          </a:prstGeom>
          <a:noFill/>
        </p:spPr>
        <p:txBody>
          <a:bodyPr wrap="none" lIns="0" tIns="0" rIns="0" bIns="0" anchor="b">
            <a:noAutofit/>
          </a:bodyPr>
          <a:lstStyle/>
          <a:p>
            <a:pPr algn="r"/>
            <a:r>
              <a:rPr lang="en-GB" sz="2400" b="1" dirty="0">
                <a:solidFill>
                  <a:schemeClr val="bg1"/>
                </a:solidFill>
                <a:effectLst/>
                <a:latin typeface="+mj-lt"/>
              </a:rPr>
              <a:t> #</a:t>
            </a:r>
            <a:r>
              <a:rPr lang="en-GB" sz="2400" b="1" dirty="0" err="1">
                <a:solidFill>
                  <a:schemeClr val="bg1"/>
                </a:solidFill>
                <a:effectLst/>
                <a:latin typeface="+mj-lt"/>
              </a:rPr>
              <a:t>ELITAsummit</a:t>
            </a:r>
            <a:endParaRPr lang="en-GB" sz="2400" b="1" dirty="0">
              <a:solidFill>
                <a:schemeClr val="bg1"/>
              </a:solidFill>
              <a:effectLst/>
              <a:latin typeface="+mj-lt"/>
            </a:endParaRPr>
          </a:p>
        </p:txBody>
      </p:sp>
      <p:pic>
        <p:nvPicPr>
          <p:cNvPr id="4" name="Picture 3" descr="A logo for a medical company&#10;&#10;Description automatically generated">
            <a:extLst>
              <a:ext uri="{FF2B5EF4-FFF2-40B4-BE49-F238E27FC236}">
                <a16:creationId xmlns:a16="http://schemas.microsoft.com/office/drawing/2014/main" id="{A20341A8-33A0-4F87-9913-8BBEF80D30F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1849" y="361950"/>
            <a:ext cx="3343911" cy="12745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8010F0-B2D5-B2EE-5BEB-0103BE7F8FCF}"/>
              </a:ext>
            </a:extLst>
          </p:cNvPr>
          <p:cNvSpPr txBox="1"/>
          <p:nvPr userDrawn="1"/>
        </p:nvSpPr>
        <p:spPr>
          <a:xfrm>
            <a:off x="831850" y="3136076"/>
            <a:ext cx="5663953" cy="1191765"/>
          </a:xfrm>
          <a:prstGeom prst="round2DiagRect">
            <a:avLst/>
          </a:prstGeom>
          <a:solidFill>
            <a:schemeClr val="bg1"/>
          </a:solidFill>
        </p:spPr>
        <p:txBody>
          <a:bodyPr wrap="square" lIns="144000" tIns="0" rIns="0" bIns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0" dirty="0">
                <a:solidFill>
                  <a:srgbClr val="961C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us and reach new heights in liver transplantation </a:t>
            </a:r>
            <a:endParaRPr lang="en-US" sz="2800" b="1" dirty="0">
              <a:solidFill>
                <a:srgbClr val="961C2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9A3049-AC2B-05B3-26F5-4525A2FF05E9}"/>
              </a:ext>
            </a:extLst>
          </p:cNvPr>
          <p:cNvSpPr txBox="1"/>
          <p:nvPr userDrawn="1"/>
        </p:nvSpPr>
        <p:spPr>
          <a:xfrm>
            <a:off x="864820" y="4555833"/>
            <a:ext cx="4542789" cy="86931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18–20 April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Madrid, Spain</a:t>
            </a:r>
            <a:endParaRPr lang="en-US" sz="2400" b="0" dirty="0">
              <a:solidFill>
                <a:schemeClr val="bg1"/>
              </a:solidFill>
            </a:endParaRPr>
          </a:p>
        </p:txBody>
      </p:sp>
      <p:pic>
        <p:nvPicPr>
          <p:cNvPr id="5" name="Picture 4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9F4D92B9-B37D-261F-BF59-1F8B7860E70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255970" y="3793142"/>
            <a:ext cx="1889868" cy="188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6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None/>
        <a:defRPr sz="16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None/>
        <a:defRPr sz="14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2"/>
        </a:buClr>
        <a:buFont typeface="Arial" panose="020B0604020202020204" pitchFamily="34" charset="0"/>
        <a:buChar char="•"/>
        <a:defRPr sz="14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2"/>
        </a:buClr>
        <a:buFont typeface="Arial" panose="020B0604020202020204" pitchFamily="34" charset="0"/>
        <a:buChar char="•"/>
        <a:defRPr sz="14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2"/>
        </a:buClr>
        <a:buFont typeface="+mj-lt"/>
        <a:buAutoNum type="arabicPeriod"/>
        <a:defRPr sz="1400" kern="1200" spc="50" baseline="0">
          <a:solidFill>
            <a:schemeClr val="tx1"/>
          </a:solidFill>
          <a:latin typeface="+mn-lt"/>
          <a:ea typeface="+mn-ea"/>
          <a:cs typeface="+mn-cs"/>
        </a:defRPr>
      </a:lvl6pPr>
      <a:lvl7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Font typeface="+mj-lt"/>
        <a:buAutoNum type="alphaLcPeriod"/>
        <a:defRPr sz="1400" kern="1200" spc="50" baseline="0">
          <a:solidFill>
            <a:schemeClr val="tx1"/>
          </a:solidFill>
          <a:latin typeface="+mn-lt"/>
          <a:ea typeface="+mn-ea"/>
          <a:cs typeface="+mn-cs"/>
        </a:defRPr>
      </a:lvl7pPr>
      <a:lvl8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2"/>
        </a:buClr>
        <a:buFont typeface="+mj-lt"/>
        <a:buAutoNum type="romanLcPeriod"/>
        <a:defRPr sz="1400" kern="1200" spc="5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5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754" userDrawn="1">
          <p15:clr>
            <a:srgbClr val="F26B43"/>
          </p15:clr>
        </p15:guide>
        <p15:guide id="4" orient="horz" pos="228" userDrawn="1">
          <p15:clr>
            <a:srgbClr val="F26B43"/>
          </p15:clr>
        </p15:guide>
        <p15:guide id="5" pos="524" userDrawn="1">
          <p15:clr>
            <a:srgbClr val="F26B43"/>
          </p15:clr>
        </p15:guide>
        <p15:guide id="6" pos="7021" userDrawn="1">
          <p15:clr>
            <a:srgbClr val="F26B43"/>
          </p15:clr>
        </p15:guide>
        <p15:guide id="7" orient="horz" pos="3599" userDrawn="1">
          <p15:clr>
            <a:srgbClr val="F26B43"/>
          </p15:clr>
        </p15:guide>
        <p15:guide id="8" orient="horz" pos="3661" userDrawn="1">
          <p15:clr>
            <a:srgbClr val="F26B43"/>
          </p15:clr>
        </p15:guide>
        <p15:guide id="9" orient="horz" pos="3903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13453"/>
      </p:ext>
    </p:extLst>
  </p:cSld>
  <p:clrMapOvr>
    <a:masterClrMapping/>
  </p:clrMapOvr>
</p:sld>
</file>

<file path=ppt/theme/theme1.xml><?xml version="1.0" encoding="utf-8"?>
<a:theme xmlns:a="http://schemas.openxmlformats.org/drawingml/2006/main" name="ELITA">
  <a:themeElements>
    <a:clrScheme name="ESOT">
      <a:dk1>
        <a:srgbClr val="636569"/>
      </a:dk1>
      <a:lt1>
        <a:srgbClr val="FFFFFF"/>
      </a:lt1>
      <a:dk2>
        <a:srgbClr val="636569"/>
      </a:dk2>
      <a:lt2>
        <a:srgbClr val="E7E6E6"/>
      </a:lt2>
      <a:accent1>
        <a:srgbClr val="003493"/>
      </a:accent1>
      <a:accent2>
        <a:srgbClr val="0097CE"/>
      </a:accent2>
      <a:accent3>
        <a:srgbClr val="A5A5A5"/>
      </a:accent3>
      <a:accent4>
        <a:srgbClr val="041E41"/>
      </a:accent4>
      <a:accent5>
        <a:srgbClr val="FF9E1B"/>
      </a:accent5>
      <a:accent6>
        <a:srgbClr val="F1EB5B"/>
      </a:accent6>
      <a:hlink>
        <a:srgbClr val="003493"/>
      </a:hlink>
      <a:folHlink>
        <a:srgbClr val="FF9E1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spc="5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ELITA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Flick Houston</cp:lastModifiedBy>
  <cp:revision>26</cp:revision>
  <dcterms:created xsi:type="dcterms:W3CDTF">2021-08-04T12:10:04Z</dcterms:created>
  <dcterms:modified xsi:type="dcterms:W3CDTF">2023-07-11T13:14:32Z</dcterms:modified>
</cp:coreProperties>
</file>