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otham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5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2636676" y="-1936578"/>
            <a:ext cx="20924676" cy="20924676"/>
          </a:xfrm>
          <a:custGeom>
            <a:avLst/>
            <a:gdLst/>
            <a:ahLst/>
            <a:cxnLst/>
            <a:rect r="r" b="b" t="t" l="l"/>
            <a:pathLst>
              <a:path h="20924676" w="20924676">
                <a:moveTo>
                  <a:pt x="0" y="0"/>
                </a:moveTo>
                <a:lnTo>
                  <a:pt x="20924676" y="0"/>
                </a:lnTo>
                <a:lnTo>
                  <a:pt x="20924676" y="20924676"/>
                </a:lnTo>
                <a:lnTo>
                  <a:pt x="0" y="20924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26196" y="7528558"/>
            <a:ext cx="489821" cy="508305"/>
          </a:xfrm>
          <a:custGeom>
            <a:avLst/>
            <a:gdLst/>
            <a:ahLst/>
            <a:cxnLst/>
            <a:rect r="r" b="b" t="t" l="l"/>
            <a:pathLst>
              <a:path h="508305" w="489821">
                <a:moveTo>
                  <a:pt x="0" y="0"/>
                </a:moveTo>
                <a:lnTo>
                  <a:pt x="489821" y="0"/>
                </a:lnTo>
                <a:lnTo>
                  <a:pt x="489821" y="508305"/>
                </a:lnTo>
                <a:lnTo>
                  <a:pt x="0" y="508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03336" y="8147339"/>
            <a:ext cx="535541" cy="535541"/>
          </a:xfrm>
          <a:custGeom>
            <a:avLst/>
            <a:gdLst/>
            <a:ahLst/>
            <a:cxnLst/>
            <a:rect r="r" b="b" t="t" l="l"/>
            <a:pathLst>
              <a:path h="535541" w="535541">
                <a:moveTo>
                  <a:pt x="0" y="0"/>
                </a:moveTo>
                <a:lnTo>
                  <a:pt x="535541" y="0"/>
                </a:lnTo>
                <a:lnTo>
                  <a:pt x="535541" y="535541"/>
                </a:lnTo>
                <a:lnTo>
                  <a:pt x="0" y="535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17259" y="8789560"/>
            <a:ext cx="353038" cy="536941"/>
          </a:xfrm>
          <a:custGeom>
            <a:avLst/>
            <a:gdLst/>
            <a:ahLst/>
            <a:cxnLst/>
            <a:rect r="r" b="b" t="t" l="l"/>
            <a:pathLst>
              <a:path h="536941" w="353038">
                <a:moveTo>
                  <a:pt x="0" y="0"/>
                </a:moveTo>
                <a:lnTo>
                  <a:pt x="353038" y="0"/>
                </a:lnTo>
                <a:lnTo>
                  <a:pt x="353038" y="536941"/>
                </a:lnTo>
                <a:lnTo>
                  <a:pt x="0" y="536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1028700"/>
            <a:ext cx="7136423" cy="3023006"/>
          </a:xfrm>
          <a:custGeom>
            <a:avLst/>
            <a:gdLst/>
            <a:ahLst/>
            <a:cxnLst/>
            <a:rect r="r" b="b" t="t" l="l"/>
            <a:pathLst>
              <a:path h="3023006" w="7136423">
                <a:moveTo>
                  <a:pt x="0" y="0"/>
                </a:moveTo>
                <a:lnTo>
                  <a:pt x="7136423" y="0"/>
                </a:lnTo>
                <a:lnTo>
                  <a:pt x="7136423" y="3023006"/>
                </a:lnTo>
                <a:lnTo>
                  <a:pt x="0" y="3023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27454" y="7457714"/>
            <a:ext cx="1331846" cy="1331846"/>
          </a:xfrm>
          <a:custGeom>
            <a:avLst/>
            <a:gdLst/>
            <a:ahLst/>
            <a:cxnLst/>
            <a:rect r="r" b="b" t="t" l="l"/>
            <a:pathLst>
              <a:path h="1331846" w="1331846">
                <a:moveTo>
                  <a:pt x="0" y="0"/>
                </a:moveTo>
                <a:lnTo>
                  <a:pt x="1331846" y="0"/>
                </a:lnTo>
                <a:lnTo>
                  <a:pt x="1331846" y="1331846"/>
                </a:lnTo>
                <a:lnTo>
                  <a:pt x="0" y="1331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62641" y="4367828"/>
            <a:ext cx="14636114" cy="2797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02"/>
              </a:lnSpc>
            </a:pPr>
            <a:r>
              <a:rPr lang="en-US" sz="4716">
                <a:solidFill>
                  <a:srgbClr val="FFFFFF"/>
                </a:solidFill>
                <a:latin typeface="Gotham"/>
              </a:rPr>
              <a:t>EKITA SUS: </a:t>
            </a:r>
          </a:p>
          <a:p>
            <a:pPr marL="776401" indent="-388200" lvl="1">
              <a:lnSpc>
                <a:spcPts val="5034"/>
              </a:lnSpc>
              <a:buFont typeface="Arial"/>
              <a:buChar char="•"/>
            </a:pPr>
            <a:r>
              <a:rPr lang="en-US" sz="3596">
                <a:solidFill>
                  <a:srgbClr val="FFFFFF"/>
                </a:solidFill>
                <a:latin typeface="Gotham"/>
              </a:rPr>
              <a:t>Reaching consensus among experts when evidence lacks</a:t>
            </a:r>
          </a:p>
          <a:p>
            <a:pPr marL="776401" indent="-388200" lvl="1">
              <a:lnSpc>
                <a:spcPts val="5034"/>
              </a:lnSpc>
              <a:buFont typeface="Arial"/>
              <a:buChar char="•"/>
            </a:pPr>
            <a:r>
              <a:rPr lang="en-US" sz="3596">
                <a:solidFill>
                  <a:srgbClr val="FFFFFF"/>
                </a:solidFill>
                <a:latin typeface="Gotham"/>
              </a:rPr>
              <a:t>Comorbidities management post-kidney transplantation: specialists in the arena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06333" y="7400923"/>
            <a:ext cx="12684519" cy="192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Gotham"/>
              </a:rPr>
              <a:t>Sunday, September 17th 2023</a:t>
            </a:r>
          </a:p>
          <a:p>
            <a:pPr algn="just"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Gotham"/>
              </a:rPr>
              <a:t> 09:00 - 12:30</a:t>
            </a:r>
          </a:p>
          <a:p>
            <a:pPr algn="just"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Gotham"/>
              </a:rPr>
              <a:t>Trianti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47112" y="3566214"/>
            <a:ext cx="4904317" cy="48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0"/>
              </a:lnSpc>
              <a:spcBef>
                <a:spcPct val="0"/>
              </a:spcBef>
            </a:pPr>
            <a:r>
              <a:rPr lang="en-US" sz="2636">
                <a:solidFill>
                  <a:srgbClr val="636569"/>
                </a:solidFill>
                <a:latin typeface="Gotham"/>
              </a:rPr>
              <a:t>Specialty Update Symposium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14599" y="2778179"/>
            <a:ext cx="2844701" cy="588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Gotham"/>
              </a:rPr>
              <a:t>#ESOT_EKITA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114487" y="8738789"/>
            <a:ext cx="3144813" cy="588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4"/>
              </a:lnSpc>
              <a:spcBef>
                <a:spcPct val="0"/>
              </a:spcBef>
            </a:pPr>
            <a:r>
              <a:rPr lang="en-US" sz="3096">
                <a:solidFill>
                  <a:srgbClr val="FFFFFF"/>
                </a:solidFill>
                <a:latin typeface="Gotham"/>
              </a:rPr>
              <a:t>#ESOTcongress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DAFlrezUl68</dc:identifier>
  <dcterms:modified xsi:type="dcterms:W3CDTF">2011-08-01T06:04:30Z</dcterms:modified>
  <cp:revision>1</cp:revision>
  <dc:title>ESOTcongress_EKITA_SUS </dc:title>
</cp:coreProperties>
</file>