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jV77FY+FsyxZUkJCOUoMFhEaAq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r code&#10;&#10;Description automatically generated" id="84" name="Google Shape;84;p1"/>
          <p:cNvPicPr preferRelativeResize="0"/>
          <p:nvPr/>
        </p:nvPicPr>
        <p:blipFill rotWithShape="1">
          <a:blip r:embed="rId3">
            <a:alphaModFix/>
          </a:blip>
          <a:srcRect b="25242" l="0" r="0" t="2913"/>
          <a:stretch/>
        </p:blipFill>
        <p:spPr>
          <a:xfrm>
            <a:off x="8877368" y="4894943"/>
            <a:ext cx="1150871" cy="1084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&#10;&#10;Description automatically generated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0457"/>
            <a:ext cx="12192000" cy="6403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4684" y="5128208"/>
            <a:ext cx="1150871" cy="1150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iagram&#10;&#10;Description automatically generated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380"/>
            <a:ext cx="12192000" cy="6403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&#10;&#10;Description automatically generated"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4684" y="5128208"/>
            <a:ext cx="1150871" cy="1150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2022-11-23T08:39:15Z</dcterms:created>
  <dc:creator>Chiara Parisotto</dc:creator>
</cp:coreProperties>
</file>