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6C1C"/>
    <a:srgbClr val="941100"/>
    <a:srgbClr val="9B1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33"/>
  </p:normalViewPr>
  <p:slideViewPr>
    <p:cSldViewPr snapToGrid="0" showGuides="1">
      <p:cViewPr varScale="1">
        <p:scale>
          <a:sx n="88" d="100"/>
          <a:sy n="88" d="100"/>
        </p:scale>
        <p:origin x="184" y="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8D1673-C3EC-E1E0-B102-AADB0A1FA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8B3BC0F-939A-1371-D60B-281657004D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42D50A-2DDD-7F2C-9632-26C75DAEB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CC9CB4-0E45-7BBC-E502-945D49B3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D5EB67-A3A1-F22A-628E-D7B7BAB7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09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88F331-C44D-A922-83FB-FBBCA25F3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F9043F1-F252-C9E0-5963-F02A4543A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63F8D8-CB8C-8684-AECA-5E9BC1571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16EFC0-1359-0837-FC11-B7A83914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803A70-75B2-9D53-04B8-9C6F68A88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7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FBD3BC6-289C-FAE6-6599-C29FCA1B9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CC2E58-AC23-4826-A264-60DF3C990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FE782B-FB08-8EAB-4700-E8AAAD40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844B04-30E5-21CC-CE32-D5FFAD19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BA3DE0-5467-1CE8-0C88-6513E8303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025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6EE2EB-A6CE-974B-D212-7AC991D34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BEF188-DEFC-9061-48A9-EBABF5C66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FEFED-B62F-8FBB-284F-5F227982F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81A31A-F788-6FD9-4E75-F0F6E9E7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9E2089-AB5E-2EE2-E8D4-03C9D9E7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832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4EFC2B-2C7E-455E-6F65-E9DCE7FF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F23997-939C-CC5C-86E0-E2B68ABC5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FAA997-2ABD-4EA9-F28B-DA4EE509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37B595-47E7-3BEC-9947-3B77278F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E3A0D66-064F-A897-DFB1-323BA620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213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DBDD50-0C03-1290-829A-FE2DDE65C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D7E954-D6E3-81DD-AF79-E329842A7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4F5F86-F82F-007D-6072-B915A22E0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8F5B49-9FB4-6D6D-06AF-E990C91D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D5649A-0014-CD77-6DB7-90DED29E5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234B3DC-4756-FA7A-2A9C-97CB6F1F3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65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5FCE3E-61EA-CA41-174A-DAC7EC4F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9AB3E0-E353-5078-B52E-34648666D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7EA5BD-B643-0E12-8573-60DEDA038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74698C-7C3F-6B31-DA6C-728CEC362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095E006-8E79-0EE8-7B51-01D65A876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B1848BC-2ADA-3100-BC77-591675E3F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DFE8D45-CD87-4ABF-24F1-03305AB55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0070936-63B9-40D8-774B-103EAE51B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666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AF1013-9174-41FB-A393-867EE86C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468B51-6DE3-7A0B-B188-3A07D6204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CBE980B-5E4E-4A6C-1AE9-5F60D0C0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499AE13-D2E4-83DE-FCA1-ADC69386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89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C03C004-3873-740C-5C2C-4EC4D999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D13FBB-5004-94AB-26C1-3C6A9EB2B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23FDF32-F70B-00E9-1C5E-874D24FD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47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9B49E9-4A42-3AB6-F147-8747AF89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505527-D7EC-B21F-9FEF-A379F19F9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BE9A1E-E45C-E9F1-71BC-6516CB46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20D400-9C55-53AB-C430-FCBD7308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9AFD528-5D7D-5A32-6A24-4815B22A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19356CB-CCA8-77C0-239C-A8E8E05FC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248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14CEA-3C30-75BD-F766-5CE7A8D4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3ECA6B5-460E-88A6-A1DD-75BE70CC7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F564F7-0751-00B7-74DA-E65E801F7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CFE55A-BCF0-FB08-6FA8-386D0221C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E99D670-A126-4355-C032-9CD56498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B70EEB9-6A45-6C2D-A09E-51EB4CC9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46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8D1FD2B-8631-80CB-DFE6-2E250006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97C6017-EB93-0DFA-E5A9-DAF132C9F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5F7134-A975-DCA2-CB13-D06236C0C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7919D-77EB-2E4E-B3C7-00A4A8346389}" type="datetimeFigureOut">
              <a:rPr lang="it-IT" smtClean="0"/>
              <a:t>25/11/22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1BC253-ADCB-3F60-5539-8BCD1BFE5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3EEFFF-A069-1B7C-95A2-FBAE71341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BF4D-25A3-4B43-AC8F-C2342EAF8FE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56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6C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BF32C-003D-234B-B820-624F932B2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BA3DC2-397D-BF81-5D61-48DD24C4D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39B4AF8E-4BA9-BD2F-7565-11E29A85E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"/>
            <a:ext cx="12192000" cy="6416039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53F1B2-A814-083D-80D1-24FA3DBB9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3248" y="4328885"/>
            <a:ext cx="1406752" cy="14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3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BF32C-003D-234B-B820-624F932B2A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FBA3DC2-397D-BF81-5D61-48DD24C4D4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A1C101D-8CF3-6A1B-AA0E-A860683F2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7021"/>
            <a:ext cx="13071130" cy="68950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D97BF04-1142-843D-64E3-A53E655FF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16" y="4325257"/>
            <a:ext cx="1406752" cy="14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366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Parisotto</dc:creator>
  <cp:lastModifiedBy>Chiara Parisotto</cp:lastModifiedBy>
  <cp:revision>2</cp:revision>
  <dcterms:created xsi:type="dcterms:W3CDTF">2022-11-23T08:39:15Z</dcterms:created>
  <dcterms:modified xsi:type="dcterms:W3CDTF">2022-11-25T15:31:11Z</dcterms:modified>
</cp:coreProperties>
</file>